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DCA18-1970-4084-A748-147A2CFB83A4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3C2FE-5F52-4799-BDBF-9FE6BC2B629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95617" y="547481"/>
            <a:ext cx="3126477" cy="944988"/>
            <a:chOff x="1895617" y="547481"/>
            <a:chExt cx="3126477" cy="944988"/>
          </a:xfrm>
        </p:grpSpPr>
        <p:sp>
          <p:nvSpPr>
            <p:cNvPr id="2" name="Freeform 1"/>
            <p:cNvSpPr/>
            <p:nvPr/>
          </p:nvSpPr>
          <p:spPr>
            <a:xfrm>
              <a:off x="1895617" y="547481"/>
              <a:ext cx="351378" cy="799065"/>
            </a:xfrm>
            <a:custGeom>
              <a:avLst/>
              <a:gdLst/>
              <a:ahLst/>
              <a:cxnLst/>
              <a:rect l="0" t="0" r="0" b="0"/>
              <a:pathLst>
                <a:path w="351378" h="799065">
                  <a:moveTo>
                    <a:pt x="273253" y="0"/>
                  </a:moveTo>
                  <a:lnTo>
                    <a:pt x="243945" y="34898"/>
                  </a:lnTo>
                  <a:lnTo>
                    <a:pt x="209920" y="89878"/>
                  </a:lnTo>
                  <a:lnTo>
                    <a:pt x="188977" y="123727"/>
                  </a:lnTo>
                  <a:lnTo>
                    <a:pt x="164834" y="170801"/>
                  </a:lnTo>
                  <a:lnTo>
                    <a:pt x="136414" y="227931"/>
                  </a:lnTo>
                  <a:lnTo>
                    <a:pt x="105063" y="287482"/>
                  </a:lnTo>
                  <a:lnTo>
                    <a:pt x="81190" y="346477"/>
                  </a:lnTo>
                  <a:lnTo>
                    <a:pt x="54476" y="408290"/>
                  </a:lnTo>
                  <a:lnTo>
                    <a:pt x="34913" y="462948"/>
                  </a:lnTo>
                  <a:lnTo>
                    <a:pt x="17100" y="521446"/>
                  </a:lnTo>
                  <a:lnTo>
                    <a:pt x="10265" y="582027"/>
                  </a:lnTo>
                  <a:lnTo>
                    <a:pt x="1983" y="636454"/>
                  </a:lnTo>
                  <a:lnTo>
                    <a:pt x="0" y="697248"/>
                  </a:lnTo>
                  <a:lnTo>
                    <a:pt x="5246" y="734577"/>
                  </a:lnTo>
                  <a:lnTo>
                    <a:pt x="25388" y="767864"/>
                  </a:lnTo>
                  <a:lnTo>
                    <a:pt x="53582" y="794365"/>
                  </a:lnTo>
                  <a:lnTo>
                    <a:pt x="64805" y="798638"/>
                  </a:lnTo>
                  <a:lnTo>
                    <a:pt x="105296" y="799064"/>
                  </a:lnTo>
                  <a:lnTo>
                    <a:pt x="158367" y="790611"/>
                  </a:lnTo>
                  <a:lnTo>
                    <a:pt x="219407" y="767386"/>
                  </a:lnTo>
                  <a:lnTo>
                    <a:pt x="259249" y="744050"/>
                  </a:lnTo>
                  <a:lnTo>
                    <a:pt x="304152" y="699135"/>
                  </a:lnTo>
                  <a:lnTo>
                    <a:pt x="325042" y="664556"/>
                  </a:lnTo>
                  <a:lnTo>
                    <a:pt x="346378" y="602486"/>
                  </a:lnTo>
                  <a:lnTo>
                    <a:pt x="351377" y="578947"/>
                  </a:lnTo>
                  <a:lnTo>
                    <a:pt x="349699" y="552888"/>
                  </a:lnTo>
                  <a:lnTo>
                    <a:pt x="336588" y="517498"/>
                  </a:lnTo>
                  <a:lnTo>
                    <a:pt x="321289" y="501791"/>
                  </a:lnTo>
                  <a:lnTo>
                    <a:pt x="289826" y="486371"/>
                  </a:lnTo>
                  <a:lnTo>
                    <a:pt x="265411" y="480547"/>
                  </a:lnTo>
                  <a:lnTo>
                    <a:pt x="242861" y="481859"/>
                  </a:lnTo>
                  <a:lnTo>
                    <a:pt x="192554" y="500638"/>
                  </a:lnTo>
                  <a:lnTo>
                    <a:pt x="131258" y="539335"/>
                  </a:lnTo>
                  <a:lnTo>
                    <a:pt x="68747" y="594745"/>
                  </a:lnTo>
                  <a:lnTo>
                    <a:pt x="31098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68911" y="12844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87911" y="666691"/>
              <a:ext cx="475882" cy="625388"/>
            </a:xfrm>
            <a:custGeom>
              <a:avLst/>
              <a:gdLst/>
              <a:ahLst/>
              <a:cxnLst/>
              <a:rect l="0" t="0" r="0" b="0"/>
              <a:pathLst>
                <a:path w="475882" h="625388">
                  <a:moveTo>
                    <a:pt x="23156" y="122946"/>
                  </a:moveTo>
                  <a:lnTo>
                    <a:pt x="6388" y="117357"/>
                  </a:lnTo>
                  <a:lnTo>
                    <a:pt x="2619" y="112201"/>
                  </a:lnTo>
                  <a:lnTo>
                    <a:pt x="1276" y="105254"/>
                  </a:lnTo>
                  <a:lnTo>
                    <a:pt x="1550" y="97113"/>
                  </a:lnTo>
                  <a:lnTo>
                    <a:pt x="8094" y="81829"/>
                  </a:lnTo>
                  <a:lnTo>
                    <a:pt x="19971" y="67237"/>
                  </a:lnTo>
                  <a:lnTo>
                    <a:pt x="66237" y="31757"/>
                  </a:lnTo>
                  <a:lnTo>
                    <a:pt x="126373" y="8064"/>
                  </a:lnTo>
                  <a:lnTo>
                    <a:pt x="162533" y="0"/>
                  </a:lnTo>
                  <a:lnTo>
                    <a:pt x="199764" y="730"/>
                  </a:lnTo>
                  <a:lnTo>
                    <a:pt x="243785" y="11457"/>
                  </a:lnTo>
                  <a:lnTo>
                    <a:pt x="296835" y="48083"/>
                  </a:lnTo>
                  <a:lnTo>
                    <a:pt x="307384" y="55490"/>
                  </a:lnTo>
                  <a:lnTo>
                    <a:pt x="322225" y="76198"/>
                  </a:lnTo>
                  <a:lnTo>
                    <a:pt x="345206" y="134034"/>
                  </a:lnTo>
                  <a:lnTo>
                    <a:pt x="356786" y="190040"/>
                  </a:lnTo>
                  <a:lnTo>
                    <a:pt x="359095" y="239922"/>
                  </a:lnTo>
                  <a:lnTo>
                    <a:pt x="356660" y="288627"/>
                  </a:lnTo>
                  <a:lnTo>
                    <a:pt x="345357" y="341416"/>
                  </a:lnTo>
                  <a:lnTo>
                    <a:pt x="322284" y="395214"/>
                  </a:lnTo>
                  <a:lnTo>
                    <a:pt x="288264" y="451595"/>
                  </a:lnTo>
                  <a:lnTo>
                    <a:pt x="243117" y="510676"/>
                  </a:lnTo>
                  <a:lnTo>
                    <a:pt x="191462" y="573813"/>
                  </a:lnTo>
                  <a:lnTo>
                    <a:pt x="154393" y="601117"/>
                  </a:lnTo>
                  <a:lnTo>
                    <a:pt x="113774" y="618436"/>
                  </a:lnTo>
                  <a:lnTo>
                    <a:pt x="72102" y="625387"/>
                  </a:lnTo>
                  <a:lnTo>
                    <a:pt x="47250" y="620774"/>
                  </a:lnTo>
                  <a:lnTo>
                    <a:pt x="35709" y="616268"/>
                  </a:lnTo>
                  <a:lnTo>
                    <a:pt x="19766" y="601903"/>
                  </a:lnTo>
                  <a:lnTo>
                    <a:pt x="0" y="564085"/>
                  </a:lnTo>
                  <a:lnTo>
                    <a:pt x="1556" y="540496"/>
                  </a:lnTo>
                  <a:lnTo>
                    <a:pt x="10046" y="516754"/>
                  </a:lnTo>
                  <a:lnTo>
                    <a:pt x="21619" y="498403"/>
                  </a:lnTo>
                  <a:lnTo>
                    <a:pt x="37681" y="485568"/>
                  </a:lnTo>
                  <a:lnTo>
                    <a:pt x="82177" y="467796"/>
                  </a:lnTo>
                  <a:lnTo>
                    <a:pt x="142092" y="462596"/>
                  </a:lnTo>
                  <a:lnTo>
                    <a:pt x="193269" y="471620"/>
                  </a:lnTo>
                  <a:lnTo>
                    <a:pt x="220424" y="480293"/>
                  </a:lnTo>
                  <a:lnTo>
                    <a:pt x="275985" y="511338"/>
                  </a:lnTo>
                  <a:lnTo>
                    <a:pt x="332021" y="540347"/>
                  </a:lnTo>
                  <a:lnTo>
                    <a:pt x="386980" y="560201"/>
                  </a:lnTo>
                  <a:lnTo>
                    <a:pt x="435964" y="572269"/>
                  </a:lnTo>
                  <a:lnTo>
                    <a:pt x="475881" y="575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16476" y="989678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99046" y="11179"/>
                  </a:lnTo>
                  <a:lnTo>
                    <a:pt x="40368" y="228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84508" y="631709"/>
              <a:ext cx="258436" cy="569939"/>
            </a:xfrm>
            <a:custGeom>
              <a:avLst/>
              <a:gdLst/>
              <a:ahLst/>
              <a:cxnLst/>
              <a:rect l="0" t="0" r="0" b="0"/>
              <a:pathLst>
                <a:path w="258436" h="569939">
                  <a:moveTo>
                    <a:pt x="37336" y="0"/>
                  </a:moveTo>
                  <a:lnTo>
                    <a:pt x="30101" y="27556"/>
                  </a:lnTo>
                  <a:lnTo>
                    <a:pt x="27458" y="90018"/>
                  </a:lnTo>
                  <a:lnTo>
                    <a:pt x="27000" y="152234"/>
                  </a:lnTo>
                  <a:lnTo>
                    <a:pt x="23745" y="210053"/>
                  </a:lnTo>
                  <a:lnTo>
                    <a:pt x="17754" y="266620"/>
                  </a:lnTo>
                  <a:lnTo>
                    <a:pt x="11127" y="319984"/>
                  </a:lnTo>
                  <a:lnTo>
                    <a:pt x="8140" y="362924"/>
                  </a:lnTo>
                  <a:lnTo>
                    <a:pt x="5643" y="406965"/>
                  </a:lnTo>
                  <a:lnTo>
                    <a:pt x="0" y="463473"/>
                  </a:lnTo>
                  <a:lnTo>
                    <a:pt x="7388" y="525082"/>
                  </a:lnTo>
                  <a:lnTo>
                    <a:pt x="10351" y="539568"/>
                  </a:lnTo>
                  <a:lnTo>
                    <a:pt x="15837" y="550395"/>
                  </a:lnTo>
                  <a:lnTo>
                    <a:pt x="31290" y="565544"/>
                  </a:lnTo>
                  <a:lnTo>
                    <a:pt x="56096" y="569938"/>
                  </a:lnTo>
                  <a:lnTo>
                    <a:pt x="114092" y="563226"/>
                  </a:lnTo>
                  <a:lnTo>
                    <a:pt x="170608" y="550635"/>
                  </a:lnTo>
                  <a:lnTo>
                    <a:pt x="223712" y="536883"/>
                  </a:lnTo>
                  <a:lnTo>
                    <a:pt x="258435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32373" y="88439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0582" y="11453"/>
                  </a:lnTo>
                  <a:lnTo>
                    <a:pt x="87040" y="24749"/>
                  </a:lnTo>
                  <a:lnTo>
                    <a:pt x="30538" y="3023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74487" y="63170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2" y="3120"/>
                  </a:lnTo>
                  <a:lnTo>
                    <a:pt x="75746" y="9553"/>
                  </a:lnTo>
                  <a:lnTo>
                    <a:pt x="27007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13963" y="1003075"/>
              <a:ext cx="339592" cy="489394"/>
            </a:xfrm>
            <a:custGeom>
              <a:avLst/>
              <a:gdLst/>
              <a:ahLst/>
              <a:cxnLst/>
              <a:rect l="0" t="0" r="0" b="0"/>
              <a:pathLst>
                <a:path w="339592" h="489394">
                  <a:moveTo>
                    <a:pt x="171135" y="102417"/>
                  </a:moveTo>
                  <a:lnTo>
                    <a:pt x="168015" y="59725"/>
                  </a:lnTo>
                  <a:lnTo>
                    <a:pt x="161560" y="40159"/>
                  </a:lnTo>
                  <a:lnTo>
                    <a:pt x="150892" y="23664"/>
                  </a:lnTo>
                  <a:lnTo>
                    <a:pt x="135232" y="11653"/>
                  </a:lnTo>
                  <a:lnTo>
                    <a:pt x="115404" y="3586"/>
                  </a:lnTo>
                  <a:lnTo>
                    <a:pt x="90993" y="0"/>
                  </a:lnTo>
                  <a:lnTo>
                    <a:pt x="67666" y="4646"/>
                  </a:lnTo>
                  <a:lnTo>
                    <a:pt x="46770" y="15679"/>
                  </a:lnTo>
                  <a:lnTo>
                    <a:pt x="29684" y="32281"/>
                  </a:lnTo>
                  <a:lnTo>
                    <a:pt x="12500" y="61359"/>
                  </a:lnTo>
                  <a:lnTo>
                    <a:pt x="0" y="97790"/>
                  </a:lnTo>
                  <a:lnTo>
                    <a:pt x="66" y="138221"/>
                  </a:lnTo>
                  <a:lnTo>
                    <a:pt x="13083" y="174247"/>
                  </a:lnTo>
                  <a:lnTo>
                    <a:pt x="21314" y="181889"/>
                  </a:lnTo>
                  <a:lnTo>
                    <a:pt x="42936" y="190380"/>
                  </a:lnTo>
                  <a:lnTo>
                    <a:pt x="65025" y="187915"/>
                  </a:lnTo>
                  <a:lnTo>
                    <a:pt x="85370" y="177851"/>
                  </a:lnTo>
                  <a:lnTo>
                    <a:pt x="146372" y="116728"/>
                  </a:lnTo>
                  <a:lnTo>
                    <a:pt x="152287" y="115467"/>
                  </a:lnTo>
                  <a:lnTo>
                    <a:pt x="157399" y="118136"/>
                  </a:lnTo>
                  <a:lnTo>
                    <a:pt x="161978" y="123425"/>
                  </a:lnTo>
                  <a:lnTo>
                    <a:pt x="168422" y="158814"/>
                  </a:lnTo>
                  <a:lnTo>
                    <a:pt x="170331" y="206345"/>
                  </a:lnTo>
                  <a:lnTo>
                    <a:pt x="170897" y="257472"/>
                  </a:lnTo>
                  <a:lnTo>
                    <a:pt x="171064" y="309666"/>
                  </a:lnTo>
                  <a:lnTo>
                    <a:pt x="177187" y="365233"/>
                  </a:lnTo>
                  <a:lnTo>
                    <a:pt x="172677" y="426989"/>
                  </a:lnTo>
                  <a:lnTo>
                    <a:pt x="171338" y="489393"/>
                  </a:lnTo>
                  <a:lnTo>
                    <a:pt x="171225" y="482247"/>
                  </a:lnTo>
                  <a:lnTo>
                    <a:pt x="177414" y="469712"/>
                  </a:lnTo>
                  <a:lnTo>
                    <a:pt x="189134" y="456342"/>
                  </a:lnTo>
                  <a:lnTo>
                    <a:pt x="245491" y="415885"/>
                  </a:lnTo>
                  <a:lnTo>
                    <a:pt x="306893" y="384537"/>
                  </a:lnTo>
                  <a:lnTo>
                    <a:pt x="339591" y="376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91033" y="989678"/>
              <a:ext cx="206941" cy="207156"/>
            </a:xfrm>
            <a:custGeom>
              <a:avLst/>
              <a:gdLst/>
              <a:ahLst/>
              <a:cxnLst/>
              <a:rect l="0" t="0" r="0" b="0"/>
              <a:pathLst>
                <a:path w="206941" h="207156">
                  <a:moveTo>
                    <a:pt x="9878" y="10529"/>
                  </a:moveTo>
                  <a:lnTo>
                    <a:pt x="2643" y="38085"/>
                  </a:lnTo>
                  <a:lnTo>
                    <a:pt x="0" y="94307"/>
                  </a:lnTo>
                  <a:lnTo>
                    <a:pt x="5068" y="145231"/>
                  </a:lnTo>
                  <a:lnTo>
                    <a:pt x="19632" y="178342"/>
                  </a:lnTo>
                  <a:lnTo>
                    <a:pt x="35270" y="193517"/>
                  </a:lnTo>
                  <a:lnTo>
                    <a:pt x="55089" y="202991"/>
                  </a:lnTo>
                  <a:lnTo>
                    <a:pt x="91384" y="207155"/>
                  </a:lnTo>
                  <a:lnTo>
                    <a:pt x="113954" y="203983"/>
                  </a:lnTo>
                  <a:lnTo>
                    <a:pt x="132563" y="195554"/>
                  </a:lnTo>
                  <a:lnTo>
                    <a:pt x="163574" y="171079"/>
                  </a:lnTo>
                  <a:lnTo>
                    <a:pt x="185140" y="139468"/>
                  </a:lnTo>
                  <a:lnTo>
                    <a:pt x="203812" y="86864"/>
                  </a:lnTo>
                  <a:lnTo>
                    <a:pt x="206940" y="46535"/>
                  </a:lnTo>
                  <a:lnTo>
                    <a:pt x="1993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96716" y="968838"/>
              <a:ext cx="251679" cy="261531"/>
            </a:xfrm>
            <a:custGeom>
              <a:avLst/>
              <a:gdLst/>
              <a:ahLst/>
              <a:cxnLst/>
              <a:rect l="0" t="0" r="0" b="0"/>
              <a:pathLst>
                <a:path w="251679" h="261531">
                  <a:moveTo>
                    <a:pt x="125336" y="115597"/>
                  </a:moveTo>
                  <a:lnTo>
                    <a:pt x="131402" y="83145"/>
                  </a:lnTo>
                  <a:lnTo>
                    <a:pt x="120776" y="25665"/>
                  </a:lnTo>
                  <a:lnTo>
                    <a:pt x="115277" y="15868"/>
                  </a:lnTo>
                  <a:lnTo>
                    <a:pt x="99808" y="1863"/>
                  </a:lnTo>
                  <a:lnTo>
                    <a:pt x="91940" y="0"/>
                  </a:lnTo>
                  <a:lnTo>
                    <a:pt x="84354" y="1097"/>
                  </a:lnTo>
                  <a:lnTo>
                    <a:pt x="69687" y="8556"/>
                  </a:lnTo>
                  <a:lnTo>
                    <a:pt x="48276" y="27079"/>
                  </a:lnTo>
                  <a:lnTo>
                    <a:pt x="23200" y="64187"/>
                  </a:lnTo>
                  <a:lnTo>
                    <a:pt x="4088" y="116929"/>
                  </a:lnTo>
                  <a:lnTo>
                    <a:pt x="0" y="169196"/>
                  </a:lnTo>
                  <a:lnTo>
                    <a:pt x="2411" y="207517"/>
                  </a:lnTo>
                  <a:lnTo>
                    <a:pt x="13707" y="251907"/>
                  </a:lnTo>
                  <a:lnTo>
                    <a:pt x="19331" y="257943"/>
                  </a:lnTo>
                  <a:lnTo>
                    <a:pt x="26590" y="260797"/>
                  </a:lnTo>
                  <a:lnTo>
                    <a:pt x="34938" y="261530"/>
                  </a:lnTo>
                  <a:lnTo>
                    <a:pt x="53573" y="252986"/>
                  </a:lnTo>
                  <a:lnTo>
                    <a:pt x="71215" y="237490"/>
                  </a:lnTo>
                  <a:lnTo>
                    <a:pt x="112114" y="176312"/>
                  </a:lnTo>
                  <a:lnTo>
                    <a:pt x="119460" y="155450"/>
                  </a:lnTo>
                  <a:lnTo>
                    <a:pt x="123595" y="126755"/>
                  </a:lnTo>
                  <a:lnTo>
                    <a:pt x="139806" y="188268"/>
                  </a:lnTo>
                  <a:lnTo>
                    <a:pt x="145511" y="199139"/>
                  </a:lnTo>
                  <a:lnTo>
                    <a:pt x="161209" y="214338"/>
                  </a:lnTo>
                  <a:lnTo>
                    <a:pt x="181054" y="223823"/>
                  </a:lnTo>
                  <a:lnTo>
                    <a:pt x="225682" y="229911"/>
                  </a:lnTo>
                  <a:lnTo>
                    <a:pt x="251678" y="231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90507" y="736994"/>
              <a:ext cx="31587" cy="494841"/>
            </a:xfrm>
            <a:custGeom>
              <a:avLst/>
              <a:gdLst/>
              <a:ahLst/>
              <a:cxnLst/>
              <a:rect l="0" t="0" r="0" b="0"/>
              <a:pathLst>
                <a:path w="31587" h="494841">
                  <a:moveTo>
                    <a:pt x="0" y="0"/>
                  </a:moveTo>
                  <a:lnTo>
                    <a:pt x="1170" y="50433"/>
                  </a:lnTo>
                  <a:lnTo>
                    <a:pt x="7236" y="105410"/>
                  </a:lnTo>
                  <a:lnTo>
                    <a:pt x="9554" y="155885"/>
                  </a:lnTo>
                  <a:lnTo>
                    <a:pt x="11410" y="216464"/>
                  </a:lnTo>
                  <a:lnTo>
                    <a:pt x="17679" y="262229"/>
                  </a:lnTo>
                  <a:lnTo>
                    <a:pt x="20056" y="317514"/>
                  </a:lnTo>
                  <a:lnTo>
                    <a:pt x="20761" y="370289"/>
                  </a:lnTo>
                  <a:lnTo>
                    <a:pt x="20999" y="430636"/>
                  </a:lnTo>
                  <a:lnTo>
                    <a:pt x="24160" y="467238"/>
                  </a:lnTo>
                  <a:lnTo>
                    <a:pt x="31586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063585" y="655454"/>
            <a:ext cx="5273312" cy="902764"/>
            <a:chOff x="2063585" y="655454"/>
            <a:chExt cx="5273312" cy="902764"/>
          </a:xfrm>
        </p:grpSpPr>
        <p:sp>
          <p:nvSpPr>
            <p:cNvPr id="14" name="Freeform 13"/>
            <p:cNvSpPr/>
            <p:nvPr/>
          </p:nvSpPr>
          <p:spPr>
            <a:xfrm>
              <a:off x="5780145" y="673823"/>
              <a:ext cx="31586" cy="589597"/>
            </a:xfrm>
            <a:custGeom>
              <a:avLst/>
              <a:gdLst/>
              <a:ahLst/>
              <a:cxnLst/>
              <a:rect l="0" t="0" r="0" b="0"/>
              <a:pathLst>
                <a:path w="31586" h="589597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49543"/>
                  </a:lnTo>
                  <a:lnTo>
                    <a:pt x="5589" y="212423"/>
                  </a:lnTo>
                  <a:lnTo>
                    <a:pt x="9065" y="261292"/>
                  </a:lnTo>
                  <a:lnTo>
                    <a:pt x="17475" y="322971"/>
                  </a:lnTo>
                  <a:lnTo>
                    <a:pt x="19995" y="371906"/>
                  </a:lnTo>
                  <a:lnTo>
                    <a:pt x="23967" y="430956"/>
                  </a:lnTo>
                  <a:lnTo>
                    <a:pt x="29328" y="479811"/>
                  </a:lnTo>
                  <a:lnTo>
                    <a:pt x="30916" y="535620"/>
                  </a:lnTo>
                  <a:lnTo>
                    <a:pt x="31585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90632" y="655454"/>
              <a:ext cx="484312" cy="618495"/>
            </a:xfrm>
            <a:custGeom>
              <a:avLst/>
              <a:gdLst/>
              <a:ahLst/>
              <a:cxnLst/>
              <a:rect l="0" t="0" r="0" b="0"/>
              <a:pathLst>
                <a:path w="484312" h="618495">
                  <a:moveTo>
                    <a:pt x="0" y="134183"/>
                  </a:moveTo>
                  <a:lnTo>
                    <a:pt x="5589" y="111826"/>
                  </a:lnTo>
                  <a:lnTo>
                    <a:pt x="25832" y="81155"/>
                  </a:lnTo>
                  <a:lnTo>
                    <a:pt x="75582" y="32990"/>
                  </a:lnTo>
                  <a:lnTo>
                    <a:pt x="125760" y="12852"/>
                  </a:lnTo>
                  <a:lnTo>
                    <a:pt x="173873" y="2437"/>
                  </a:lnTo>
                  <a:lnTo>
                    <a:pt x="225173" y="0"/>
                  </a:lnTo>
                  <a:lnTo>
                    <a:pt x="277418" y="7338"/>
                  </a:lnTo>
                  <a:lnTo>
                    <a:pt x="328772" y="24979"/>
                  </a:lnTo>
                  <a:lnTo>
                    <a:pt x="385520" y="61789"/>
                  </a:lnTo>
                  <a:lnTo>
                    <a:pt x="425282" y="97266"/>
                  </a:lnTo>
                  <a:lnTo>
                    <a:pt x="442774" y="130783"/>
                  </a:lnTo>
                  <a:lnTo>
                    <a:pt x="450759" y="192436"/>
                  </a:lnTo>
                  <a:lnTo>
                    <a:pt x="449803" y="242430"/>
                  </a:lnTo>
                  <a:lnTo>
                    <a:pt x="429704" y="298718"/>
                  </a:lnTo>
                  <a:lnTo>
                    <a:pt x="414418" y="320783"/>
                  </a:lnTo>
                  <a:lnTo>
                    <a:pt x="380674" y="345190"/>
                  </a:lnTo>
                  <a:lnTo>
                    <a:pt x="358701" y="355865"/>
                  </a:lnTo>
                  <a:lnTo>
                    <a:pt x="300358" y="363845"/>
                  </a:lnTo>
                  <a:lnTo>
                    <a:pt x="264990" y="366398"/>
                  </a:lnTo>
                  <a:lnTo>
                    <a:pt x="264398" y="368541"/>
                  </a:lnTo>
                  <a:lnTo>
                    <a:pt x="271928" y="376383"/>
                  </a:lnTo>
                  <a:lnTo>
                    <a:pt x="310462" y="431079"/>
                  </a:lnTo>
                  <a:lnTo>
                    <a:pt x="345335" y="482731"/>
                  </a:lnTo>
                  <a:lnTo>
                    <a:pt x="382258" y="542384"/>
                  </a:lnTo>
                  <a:lnTo>
                    <a:pt x="413676" y="575210"/>
                  </a:lnTo>
                  <a:lnTo>
                    <a:pt x="455252" y="608981"/>
                  </a:lnTo>
                  <a:lnTo>
                    <a:pt x="484311" y="618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99135" y="1041410"/>
              <a:ext cx="270607" cy="240092"/>
            </a:xfrm>
            <a:custGeom>
              <a:avLst/>
              <a:gdLst/>
              <a:ahLst/>
              <a:cxnLst/>
              <a:rect l="0" t="0" r="0" b="0"/>
              <a:pathLst>
                <a:path w="270607" h="240092">
                  <a:moveTo>
                    <a:pt x="175849" y="106196"/>
                  </a:moveTo>
                  <a:lnTo>
                    <a:pt x="172730" y="63504"/>
                  </a:lnTo>
                  <a:lnTo>
                    <a:pt x="166274" y="43938"/>
                  </a:lnTo>
                  <a:lnTo>
                    <a:pt x="155606" y="27443"/>
                  </a:lnTo>
                  <a:lnTo>
                    <a:pt x="130857" y="5003"/>
                  </a:lnTo>
                  <a:lnTo>
                    <a:pt x="105160" y="0"/>
                  </a:lnTo>
                  <a:lnTo>
                    <a:pt x="76581" y="2846"/>
                  </a:lnTo>
                  <a:lnTo>
                    <a:pt x="41932" y="17602"/>
                  </a:lnTo>
                  <a:lnTo>
                    <a:pt x="24303" y="30166"/>
                  </a:lnTo>
                  <a:lnTo>
                    <a:pt x="11789" y="46668"/>
                  </a:lnTo>
                  <a:lnTo>
                    <a:pt x="3498" y="68041"/>
                  </a:lnTo>
                  <a:lnTo>
                    <a:pt x="0" y="112958"/>
                  </a:lnTo>
                  <a:lnTo>
                    <a:pt x="7023" y="160972"/>
                  </a:lnTo>
                  <a:lnTo>
                    <a:pt x="23402" y="197295"/>
                  </a:lnTo>
                  <a:lnTo>
                    <a:pt x="36345" y="215315"/>
                  </a:lnTo>
                  <a:lnTo>
                    <a:pt x="53016" y="228003"/>
                  </a:lnTo>
                  <a:lnTo>
                    <a:pt x="73294" y="236371"/>
                  </a:lnTo>
                  <a:lnTo>
                    <a:pt x="97903" y="240091"/>
                  </a:lnTo>
                  <a:lnTo>
                    <a:pt x="118200" y="235505"/>
                  </a:lnTo>
                  <a:lnTo>
                    <a:pt x="135020" y="224498"/>
                  </a:lnTo>
                  <a:lnTo>
                    <a:pt x="150294" y="207907"/>
                  </a:lnTo>
                  <a:lnTo>
                    <a:pt x="166458" y="173247"/>
                  </a:lnTo>
                  <a:lnTo>
                    <a:pt x="175164" y="128972"/>
                  </a:lnTo>
                  <a:lnTo>
                    <a:pt x="177732" y="130739"/>
                  </a:lnTo>
                  <a:lnTo>
                    <a:pt x="200190" y="186339"/>
                  </a:lnTo>
                  <a:lnTo>
                    <a:pt x="225631" y="217693"/>
                  </a:lnTo>
                  <a:lnTo>
                    <a:pt x="233604" y="221471"/>
                  </a:lnTo>
                  <a:lnTo>
                    <a:pt x="270606" y="222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82465" y="726466"/>
              <a:ext cx="60976" cy="558011"/>
            </a:xfrm>
            <a:custGeom>
              <a:avLst/>
              <a:gdLst/>
              <a:ahLst/>
              <a:cxnLst/>
              <a:rect l="0" t="0" r="0" b="0"/>
              <a:pathLst>
                <a:path w="60976" h="558011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8613" y="164801"/>
                  </a:lnTo>
                  <a:lnTo>
                    <a:pt x="16490" y="221070"/>
                  </a:lnTo>
                  <a:lnTo>
                    <a:pt x="23982" y="277245"/>
                  </a:lnTo>
                  <a:lnTo>
                    <a:pt x="33377" y="336130"/>
                  </a:lnTo>
                  <a:lnTo>
                    <a:pt x="37010" y="378678"/>
                  </a:lnTo>
                  <a:lnTo>
                    <a:pt x="42176" y="432735"/>
                  </a:lnTo>
                  <a:lnTo>
                    <a:pt x="54402" y="493620"/>
                  </a:lnTo>
                  <a:lnTo>
                    <a:pt x="58054" y="521204"/>
                  </a:lnTo>
                  <a:lnTo>
                    <a:pt x="60975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74984" y="979150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41770" y="14654"/>
                  </a:lnTo>
                  <a:lnTo>
                    <a:pt x="185494" y="20962"/>
                  </a:lnTo>
                  <a:lnTo>
                    <a:pt x="131917" y="29140"/>
                  </a:lnTo>
                  <a:lnTo>
                    <a:pt x="82761" y="33980"/>
                  </a:lnTo>
                  <a:lnTo>
                    <a:pt x="37390" y="397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45677" y="1126549"/>
              <a:ext cx="18862" cy="168457"/>
            </a:xfrm>
            <a:custGeom>
              <a:avLst/>
              <a:gdLst/>
              <a:ahLst/>
              <a:cxnLst/>
              <a:rect l="0" t="0" r="0" b="0"/>
              <a:pathLst>
                <a:path w="18862" h="16845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2227"/>
                  </a:lnTo>
                  <a:lnTo>
                    <a:pt x="1886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54010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04145" y="1057789"/>
              <a:ext cx="194585" cy="244382"/>
            </a:xfrm>
            <a:custGeom>
              <a:avLst/>
              <a:gdLst/>
              <a:ahLst/>
              <a:cxnLst/>
              <a:rect l="0" t="0" r="0" b="0"/>
              <a:pathLst>
                <a:path w="194585" h="244382">
                  <a:moveTo>
                    <a:pt x="113077" y="5589"/>
                  </a:moveTo>
                  <a:lnTo>
                    <a:pt x="96310" y="0"/>
                  </a:lnTo>
                  <a:lnTo>
                    <a:pt x="78719" y="375"/>
                  </a:lnTo>
                  <a:lnTo>
                    <a:pt x="60373" y="5611"/>
                  </a:lnTo>
                  <a:lnTo>
                    <a:pt x="22285" y="34592"/>
                  </a:lnTo>
                  <a:lnTo>
                    <a:pt x="6497" y="66175"/>
                  </a:lnTo>
                  <a:lnTo>
                    <a:pt x="0" y="105169"/>
                  </a:lnTo>
                  <a:lnTo>
                    <a:pt x="3664" y="146358"/>
                  </a:lnTo>
                  <a:lnTo>
                    <a:pt x="23788" y="193792"/>
                  </a:lnTo>
                  <a:lnTo>
                    <a:pt x="36738" y="215577"/>
                  </a:lnTo>
                  <a:lnTo>
                    <a:pt x="53413" y="230718"/>
                  </a:lnTo>
                  <a:lnTo>
                    <a:pt x="73692" y="240177"/>
                  </a:lnTo>
                  <a:lnTo>
                    <a:pt x="98302" y="244381"/>
                  </a:lnTo>
                  <a:lnTo>
                    <a:pt x="118599" y="240010"/>
                  </a:lnTo>
                  <a:lnTo>
                    <a:pt x="150693" y="218141"/>
                  </a:lnTo>
                  <a:lnTo>
                    <a:pt x="172446" y="192569"/>
                  </a:lnTo>
                  <a:lnTo>
                    <a:pt x="188120" y="157177"/>
                  </a:lnTo>
                  <a:lnTo>
                    <a:pt x="194584" y="117054"/>
                  </a:lnTo>
                  <a:lnTo>
                    <a:pt x="189856" y="92564"/>
                  </a:lnTo>
                  <a:lnTo>
                    <a:pt x="178787" y="69981"/>
                  </a:lnTo>
                  <a:lnTo>
                    <a:pt x="134135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96207" y="1017351"/>
              <a:ext cx="240690" cy="332512"/>
            </a:xfrm>
            <a:custGeom>
              <a:avLst/>
              <a:gdLst/>
              <a:ahLst/>
              <a:cxnLst/>
              <a:rect l="0" t="0" r="0" b="0"/>
              <a:pathLst>
                <a:path w="240690" h="332512">
                  <a:moveTo>
                    <a:pt x="189513" y="24970"/>
                  </a:moveTo>
                  <a:lnTo>
                    <a:pt x="171532" y="9329"/>
                  </a:lnTo>
                  <a:lnTo>
                    <a:pt x="154615" y="1251"/>
                  </a:lnTo>
                  <a:lnTo>
                    <a:pt x="132278" y="0"/>
                  </a:lnTo>
                  <a:lnTo>
                    <a:pt x="85401" y="8729"/>
                  </a:lnTo>
                  <a:lnTo>
                    <a:pt x="52990" y="23927"/>
                  </a:lnTo>
                  <a:lnTo>
                    <a:pt x="37979" y="42834"/>
                  </a:lnTo>
                  <a:lnTo>
                    <a:pt x="18810" y="87510"/>
                  </a:lnTo>
                  <a:lnTo>
                    <a:pt x="18389" y="97079"/>
                  </a:lnTo>
                  <a:lnTo>
                    <a:pt x="24161" y="113950"/>
                  </a:lnTo>
                  <a:lnTo>
                    <a:pt x="37644" y="126128"/>
                  </a:lnTo>
                  <a:lnTo>
                    <a:pt x="56505" y="134270"/>
                  </a:lnTo>
                  <a:lnTo>
                    <a:pt x="106741" y="139497"/>
                  </a:lnTo>
                  <a:lnTo>
                    <a:pt x="161725" y="146118"/>
                  </a:lnTo>
                  <a:lnTo>
                    <a:pt x="208071" y="159861"/>
                  </a:lnTo>
                  <a:lnTo>
                    <a:pt x="225446" y="171099"/>
                  </a:lnTo>
                  <a:lnTo>
                    <a:pt x="231016" y="179711"/>
                  </a:lnTo>
                  <a:lnTo>
                    <a:pt x="238855" y="214189"/>
                  </a:lnTo>
                  <a:lnTo>
                    <a:pt x="240689" y="240478"/>
                  </a:lnTo>
                  <a:lnTo>
                    <a:pt x="235264" y="261521"/>
                  </a:lnTo>
                  <a:lnTo>
                    <a:pt x="212718" y="294094"/>
                  </a:lnTo>
                  <a:lnTo>
                    <a:pt x="177329" y="321889"/>
                  </a:lnTo>
                  <a:lnTo>
                    <a:pt x="157192" y="331629"/>
                  </a:lnTo>
                  <a:lnTo>
                    <a:pt x="114946" y="332511"/>
                  </a:lnTo>
                  <a:lnTo>
                    <a:pt x="65384" y="325363"/>
                  </a:lnTo>
                  <a:lnTo>
                    <a:pt x="11036" y="312171"/>
                  </a:lnTo>
                  <a:lnTo>
                    <a:pt x="0" y="309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63585" y="1391236"/>
              <a:ext cx="5169493" cy="166982"/>
            </a:xfrm>
            <a:custGeom>
              <a:avLst/>
              <a:gdLst/>
              <a:ahLst/>
              <a:cxnLst/>
              <a:rect l="0" t="0" r="0" b="0"/>
              <a:pathLst>
                <a:path w="5169493" h="166982">
                  <a:moveTo>
                    <a:pt x="5169492" y="103810"/>
                  </a:moveTo>
                  <a:lnTo>
                    <a:pt x="5110875" y="103810"/>
                  </a:lnTo>
                  <a:lnTo>
                    <a:pt x="5053728" y="103810"/>
                  </a:lnTo>
                  <a:lnTo>
                    <a:pt x="5001701" y="103810"/>
                  </a:lnTo>
                  <a:lnTo>
                    <a:pt x="4942200" y="103810"/>
                  </a:lnTo>
                  <a:lnTo>
                    <a:pt x="4885386" y="100691"/>
                  </a:lnTo>
                  <a:lnTo>
                    <a:pt x="4823514" y="94745"/>
                  </a:lnTo>
                  <a:lnTo>
                    <a:pt x="4772312" y="93715"/>
                  </a:lnTo>
                  <a:lnTo>
                    <a:pt x="4725686" y="87821"/>
                  </a:lnTo>
                  <a:lnTo>
                    <a:pt x="4671057" y="84255"/>
                  </a:lnTo>
                  <a:lnTo>
                    <a:pt x="4616006" y="83198"/>
                  </a:lnTo>
                  <a:lnTo>
                    <a:pt x="4557061" y="77296"/>
                  </a:lnTo>
                  <a:lnTo>
                    <a:pt x="4495141" y="73727"/>
                  </a:lnTo>
                  <a:lnTo>
                    <a:pt x="4432342" y="67081"/>
                  </a:lnTo>
                  <a:lnTo>
                    <a:pt x="4387195" y="64089"/>
                  </a:lnTo>
                  <a:lnTo>
                    <a:pt x="4341003" y="62760"/>
                  </a:lnTo>
                  <a:lnTo>
                    <a:pt x="4297077" y="62169"/>
                  </a:lnTo>
                  <a:lnTo>
                    <a:pt x="4251038" y="58787"/>
                  </a:lnTo>
                  <a:lnTo>
                    <a:pt x="4203280" y="54554"/>
                  </a:lnTo>
                  <a:lnTo>
                    <a:pt x="4154758" y="52673"/>
                  </a:lnTo>
                  <a:lnTo>
                    <a:pt x="4105897" y="51837"/>
                  </a:lnTo>
                  <a:lnTo>
                    <a:pt x="4056885" y="50295"/>
                  </a:lnTo>
                  <a:lnTo>
                    <a:pt x="4007805" y="45711"/>
                  </a:lnTo>
                  <a:lnTo>
                    <a:pt x="3955577" y="42893"/>
                  </a:lnTo>
                  <a:lnTo>
                    <a:pt x="3901168" y="40471"/>
                  </a:lnTo>
                  <a:lnTo>
                    <a:pt x="3845791" y="35495"/>
                  </a:lnTo>
                  <a:lnTo>
                    <a:pt x="3789984" y="32504"/>
                  </a:lnTo>
                  <a:lnTo>
                    <a:pt x="3733985" y="31174"/>
                  </a:lnTo>
                  <a:lnTo>
                    <a:pt x="3677901" y="30583"/>
                  </a:lnTo>
                  <a:lnTo>
                    <a:pt x="3618660" y="27201"/>
                  </a:lnTo>
                  <a:lnTo>
                    <a:pt x="3557235" y="22968"/>
                  </a:lnTo>
                  <a:lnTo>
                    <a:pt x="3494840" y="21087"/>
                  </a:lnTo>
                  <a:lnTo>
                    <a:pt x="3435134" y="20251"/>
                  </a:lnTo>
                  <a:lnTo>
                    <a:pt x="3376232" y="18710"/>
                  </a:lnTo>
                  <a:lnTo>
                    <a:pt x="3314959" y="14125"/>
                  </a:lnTo>
                  <a:lnTo>
                    <a:pt x="3252631" y="11308"/>
                  </a:lnTo>
                  <a:lnTo>
                    <a:pt x="3221270" y="10556"/>
                  </a:lnTo>
                  <a:lnTo>
                    <a:pt x="3188665" y="10055"/>
                  </a:lnTo>
                  <a:lnTo>
                    <a:pt x="3155230" y="9722"/>
                  </a:lnTo>
                  <a:lnTo>
                    <a:pt x="3121241" y="9499"/>
                  </a:lnTo>
                  <a:lnTo>
                    <a:pt x="3088054" y="9351"/>
                  </a:lnTo>
                  <a:lnTo>
                    <a:pt x="3055400" y="9252"/>
                  </a:lnTo>
                  <a:lnTo>
                    <a:pt x="3023103" y="9186"/>
                  </a:lnTo>
                  <a:lnTo>
                    <a:pt x="2989873" y="7972"/>
                  </a:lnTo>
                  <a:lnTo>
                    <a:pt x="2956021" y="5993"/>
                  </a:lnTo>
                  <a:lnTo>
                    <a:pt x="2921755" y="3504"/>
                  </a:lnTo>
                  <a:lnTo>
                    <a:pt x="2887213" y="1844"/>
                  </a:lnTo>
                  <a:lnTo>
                    <a:pt x="2852486" y="738"/>
                  </a:lnTo>
                  <a:lnTo>
                    <a:pt x="2817637" y="0"/>
                  </a:lnTo>
                  <a:lnTo>
                    <a:pt x="2781536" y="1848"/>
                  </a:lnTo>
                  <a:lnTo>
                    <a:pt x="2744600" y="5420"/>
                  </a:lnTo>
                  <a:lnTo>
                    <a:pt x="2707108" y="10141"/>
                  </a:lnTo>
                  <a:lnTo>
                    <a:pt x="2668076" y="13288"/>
                  </a:lnTo>
                  <a:lnTo>
                    <a:pt x="2628016" y="15386"/>
                  </a:lnTo>
                  <a:lnTo>
                    <a:pt x="2587271" y="16785"/>
                  </a:lnTo>
                  <a:lnTo>
                    <a:pt x="2547240" y="17717"/>
                  </a:lnTo>
                  <a:lnTo>
                    <a:pt x="2507684" y="18339"/>
                  </a:lnTo>
                  <a:lnTo>
                    <a:pt x="2468446" y="18753"/>
                  </a:lnTo>
                  <a:lnTo>
                    <a:pt x="2428249" y="19030"/>
                  </a:lnTo>
                  <a:lnTo>
                    <a:pt x="2387413" y="19214"/>
                  </a:lnTo>
                  <a:lnTo>
                    <a:pt x="2346151" y="19337"/>
                  </a:lnTo>
                  <a:lnTo>
                    <a:pt x="2305775" y="19418"/>
                  </a:lnTo>
                  <a:lnTo>
                    <a:pt x="2265989" y="19473"/>
                  </a:lnTo>
                  <a:lnTo>
                    <a:pt x="2226598" y="19509"/>
                  </a:lnTo>
                  <a:lnTo>
                    <a:pt x="2186298" y="19534"/>
                  </a:lnTo>
                  <a:lnTo>
                    <a:pt x="2145394" y="19550"/>
                  </a:lnTo>
                  <a:lnTo>
                    <a:pt x="2104086" y="19561"/>
                  </a:lnTo>
                  <a:lnTo>
                    <a:pt x="2062510" y="19568"/>
                  </a:lnTo>
                  <a:lnTo>
                    <a:pt x="2020755" y="19573"/>
                  </a:lnTo>
                  <a:lnTo>
                    <a:pt x="1978880" y="19576"/>
                  </a:lnTo>
                  <a:lnTo>
                    <a:pt x="1936925" y="19578"/>
                  </a:lnTo>
                  <a:lnTo>
                    <a:pt x="1894917" y="19579"/>
                  </a:lnTo>
                  <a:lnTo>
                    <a:pt x="1852874" y="19580"/>
                  </a:lnTo>
                  <a:lnTo>
                    <a:pt x="1810807" y="19581"/>
                  </a:lnTo>
                  <a:lnTo>
                    <a:pt x="1768725" y="19581"/>
                  </a:lnTo>
                  <a:lnTo>
                    <a:pt x="1726632" y="19582"/>
                  </a:lnTo>
                  <a:lnTo>
                    <a:pt x="1683362" y="19582"/>
                  </a:lnTo>
                  <a:lnTo>
                    <a:pt x="1639307" y="19582"/>
                  </a:lnTo>
                  <a:lnTo>
                    <a:pt x="1594730" y="19582"/>
                  </a:lnTo>
                  <a:lnTo>
                    <a:pt x="1549804" y="19582"/>
                  </a:lnTo>
                  <a:lnTo>
                    <a:pt x="1504645" y="19582"/>
                  </a:lnTo>
                  <a:lnTo>
                    <a:pt x="1459332" y="19582"/>
                  </a:lnTo>
                  <a:lnTo>
                    <a:pt x="1413915" y="19582"/>
                  </a:lnTo>
                  <a:lnTo>
                    <a:pt x="1368429" y="19582"/>
                  </a:lnTo>
                  <a:lnTo>
                    <a:pt x="1322898" y="19582"/>
                  </a:lnTo>
                  <a:lnTo>
                    <a:pt x="1276166" y="19582"/>
                  </a:lnTo>
                  <a:lnTo>
                    <a:pt x="1228633" y="19582"/>
                  </a:lnTo>
                  <a:lnTo>
                    <a:pt x="1180567" y="19582"/>
                  </a:lnTo>
                  <a:lnTo>
                    <a:pt x="1132146" y="20752"/>
                  </a:lnTo>
                  <a:lnTo>
                    <a:pt x="1083487" y="22702"/>
                  </a:lnTo>
                  <a:lnTo>
                    <a:pt x="1034670" y="25171"/>
                  </a:lnTo>
                  <a:lnTo>
                    <a:pt x="985748" y="27988"/>
                  </a:lnTo>
                  <a:lnTo>
                    <a:pt x="936755" y="31035"/>
                  </a:lnTo>
                  <a:lnTo>
                    <a:pt x="887716" y="34236"/>
                  </a:lnTo>
                  <a:lnTo>
                    <a:pt x="838645" y="37540"/>
                  </a:lnTo>
                  <a:lnTo>
                    <a:pt x="789554" y="40913"/>
                  </a:lnTo>
                  <a:lnTo>
                    <a:pt x="740449" y="44331"/>
                  </a:lnTo>
                  <a:lnTo>
                    <a:pt x="691335" y="48950"/>
                  </a:lnTo>
                  <a:lnTo>
                    <a:pt x="642214" y="54368"/>
                  </a:lnTo>
                  <a:lnTo>
                    <a:pt x="593089" y="60321"/>
                  </a:lnTo>
                  <a:lnTo>
                    <a:pt x="542792" y="66628"/>
                  </a:lnTo>
                  <a:lnTo>
                    <a:pt x="491713" y="73173"/>
                  </a:lnTo>
                  <a:lnTo>
                    <a:pt x="440112" y="79876"/>
                  </a:lnTo>
                  <a:lnTo>
                    <a:pt x="389335" y="87854"/>
                  </a:lnTo>
                  <a:lnTo>
                    <a:pt x="339105" y="96682"/>
                  </a:lnTo>
                  <a:lnTo>
                    <a:pt x="289241" y="106077"/>
                  </a:lnTo>
                  <a:lnTo>
                    <a:pt x="243130" y="114680"/>
                  </a:lnTo>
                  <a:lnTo>
                    <a:pt x="199522" y="122755"/>
                  </a:lnTo>
                  <a:lnTo>
                    <a:pt x="157581" y="130478"/>
                  </a:lnTo>
                  <a:lnTo>
                    <a:pt x="121432" y="137967"/>
                  </a:lnTo>
                  <a:lnTo>
                    <a:pt x="59429" y="152526"/>
                  </a:lnTo>
                  <a:lnTo>
                    <a:pt x="0" y="166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47481" y="336911"/>
            <a:ext cx="2451673" cy="672434"/>
            <a:chOff x="547481" y="336911"/>
            <a:chExt cx="2451673" cy="672434"/>
          </a:xfrm>
        </p:grpSpPr>
        <p:sp>
          <p:nvSpPr>
            <p:cNvPr id="2" name="Freeform 1"/>
            <p:cNvSpPr/>
            <p:nvPr/>
          </p:nvSpPr>
          <p:spPr>
            <a:xfrm>
              <a:off x="547481" y="336911"/>
              <a:ext cx="273742" cy="504570"/>
            </a:xfrm>
            <a:custGeom>
              <a:avLst/>
              <a:gdLst/>
              <a:ahLst/>
              <a:cxnLst/>
              <a:rect l="0" t="0" r="0" b="0"/>
              <a:pathLst>
                <a:path w="273742" h="504570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9878" y="163547"/>
                  </a:lnTo>
                  <a:lnTo>
                    <a:pt x="15990" y="218049"/>
                  </a:lnTo>
                  <a:lnTo>
                    <a:pt x="19556" y="268548"/>
                  </a:lnTo>
                  <a:lnTo>
                    <a:pt x="15023" y="327965"/>
                  </a:lnTo>
                  <a:lnTo>
                    <a:pt x="11861" y="384434"/>
                  </a:lnTo>
                  <a:lnTo>
                    <a:pt x="3556" y="447512"/>
                  </a:lnTo>
                  <a:lnTo>
                    <a:pt x="1581" y="476535"/>
                  </a:lnTo>
                  <a:lnTo>
                    <a:pt x="5733" y="487316"/>
                  </a:lnTo>
                  <a:lnTo>
                    <a:pt x="13181" y="495673"/>
                  </a:lnTo>
                  <a:lnTo>
                    <a:pt x="22826" y="502414"/>
                  </a:lnTo>
                  <a:lnTo>
                    <a:pt x="31595" y="504569"/>
                  </a:lnTo>
                  <a:lnTo>
                    <a:pt x="39781" y="503665"/>
                  </a:lnTo>
                  <a:lnTo>
                    <a:pt x="98596" y="484162"/>
                  </a:lnTo>
                  <a:lnTo>
                    <a:pt x="151667" y="470244"/>
                  </a:lnTo>
                  <a:lnTo>
                    <a:pt x="207211" y="456230"/>
                  </a:lnTo>
                  <a:lnTo>
                    <a:pt x="253884" y="445316"/>
                  </a:lnTo>
                  <a:lnTo>
                    <a:pt x="273741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8010" y="526424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4707" y="3120"/>
                  </a:lnTo>
                  <a:lnTo>
                    <a:pt x="45331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33691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62564" y="8334"/>
                  </a:lnTo>
                  <a:lnTo>
                    <a:pt x="111140" y="10095"/>
                  </a:lnTo>
                  <a:lnTo>
                    <a:pt x="49857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31009" y="649853"/>
              <a:ext cx="242898" cy="359492"/>
            </a:xfrm>
            <a:custGeom>
              <a:avLst/>
              <a:gdLst/>
              <a:ahLst/>
              <a:cxnLst/>
              <a:rect l="0" t="0" r="0" b="0"/>
              <a:pathLst>
                <a:path w="242898" h="359492">
                  <a:moveTo>
                    <a:pt x="127084" y="108198"/>
                  </a:moveTo>
                  <a:lnTo>
                    <a:pt x="127084" y="49582"/>
                  </a:lnTo>
                  <a:lnTo>
                    <a:pt x="120845" y="29114"/>
                  </a:lnTo>
                  <a:lnTo>
                    <a:pt x="115905" y="20380"/>
                  </a:lnTo>
                  <a:lnTo>
                    <a:pt x="101059" y="7557"/>
                  </a:lnTo>
                  <a:lnTo>
                    <a:pt x="92186" y="2500"/>
                  </a:lnTo>
                  <a:lnTo>
                    <a:pt x="69850" y="0"/>
                  </a:lnTo>
                  <a:lnTo>
                    <a:pt x="46664" y="3958"/>
                  </a:lnTo>
                  <a:lnTo>
                    <a:pt x="28561" y="13516"/>
                  </a:lnTo>
                  <a:lnTo>
                    <a:pt x="5215" y="43230"/>
                  </a:lnTo>
                  <a:lnTo>
                    <a:pt x="0" y="71524"/>
                  </a:lnTo>
                  <a:lnTo>
                    <a:pt x="2752" y="100088"/>
                  </a:lnTo>
                  <a:lnTo>
                    <a:pt x="17455" y="129322"/>
                  </a:lnTo>
                  <a:lnTo>
                    <a:pt x="30007" y="145273"/>
                  </a:lnTo>
                  <a:lnTo>
                    <a:pt x="37799" y="148122"/>
                  </a:lnTo>
                  <a:lnTo>
                    <a:pt x="46504" y="147683"/>
                  </a:lnTo>
                  <a:lnTo>
                    <a:pt x="85690" y="135755"/>
                  </a:lnTo>
                  <a:lnTo>
                    <a:pt x="94809" y="137098"/>
                  </a:lnTo>
                  <a:lnTo>
                    <a:pt x="111180" y="147949"/>
                  </a:lnTo>
                  <a:lnTo>
                    <a:pt x="120015" y="173828"/>
                  </a:lnTo>
                  <a:lnTo>
                    <a:pt x="131277" y="236456"/>
                  </a:lnTo>
                  <a:lnTo>
                    <a:pt x="137531" y="292717"/>
                  </a:lnTo>
                  <a:lnTo>
                    <a:pt x="146513" y="355285"/>
                  </a:lnTo>
                  <a:lnTo>
                    <a:pt x="147055" y="359491"/>
                  </a:lnTo>
                  <a:lnTo>
                    <a:pt x="150159" y="344222"/>
                  </a:lnTo>
                  <a:lnTo>
                    <a:pt x="170983" y="310148"/>
                  </a:lnTo>
                  <a:lnTo>
                    <a:pt x="185199" y="296220"/>
                  </a:lnTo>
                  <a:lnTo>
                    <a:pt x="242897" y="266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3459" y="621181"/>
              <a:ext cx="166262" cy="184714"/>
            </a:xfrm>
            <a:custGeom>
              <a:avLst/>
              <a:gdLst/>
              <a:ahLst/>
              <a:cxnLst/>
              <a:rect l="0" t="0" r="0" b="0"/>
              <a:pathLst>
                <a:path w="166262" h="184714">
                  <a:moveTo>
                    <a:pt x="8333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12587" y="147127"/>
                  </a:lnTo>
                  <a:lnTo>
                    <a:pt x="28181" y="173315"/>
                  </a:lnTo>
                  <a:lnTo>
                    <a:pt x="36773" y="178714"/>
                  </a:lnTo>
                  <a:lnTo>
                    <a:pt x="58798" y="184713"/>
                  </a:lnTo>
                  <a:lnTo>
                    <a:pt x="81065" y="181141"/>
                  </a:lnTo>
                  <a:lnTo>
                    <a:pt x="102660" y="170584"/>
                  </a:lnTo>
                  <a:lnTo>
                    <a:pt x="132208" y="144910"/>
                  </a:lnTo>
                  <a:lnTo>
                    <a:pt x="149412" y="113906"/>
                  </a:lnTo>
                  <a:lnTo>
                    <a:pt x="162586" y="62101"/>
                  </a:lnTo>
                  <a:lnTo>
                    <a:pt x="1662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4558" y="627500"/>
              <a:ext cx="186790" cy="178288"/>
            </a:xfrm>
            <a:custGeom>
              <a:avLst/>
              <a:gdLst/>
              <a:ahLst/>
              <a:cxnLst/>
              <a:rect l="0" t="0" r="0" b="0"/>
              <a:pathLst>
                <a:path w="186790" h="178288">
                  <a:moveTo>
                    <a:pt x="92032" y="130551"/>
                  </a:moveTo>
                  <a:lnTo>
                    <a:pt x="106687" y="81000"/>
                  </a:lnTo>
                  <a:lnTo>
                    <a:pt x="105603" y="47239"/>
                  </a:lnTo>
                  <a:lnTo>
                    <a:pt x="92284" y="15009"/>
                  </a:lnTo>
                  <a:lnTo>
                    <a:pt x="84011" y="7900"/>
                  </a:lnTo>
                  <a:lnTo>
                    <a:pt x="62341" y="0"/>
                  </a:lnTo>
                  <a:lnTo>
                    <a:pt x="52351" y="234"/>
                  </a:lnTo>
                  <a:lnTo>
                    <a:pt x="35012" y="6732"/>
                  </a:lnTo>
                  <a:lnTo>
                    <a:pt x="22626" y="23658"/>
                  </a:lnTo>
                  <a:lnTo>
                    <a:pt x="2521" y="78867"/>
                  </a:lnTo>
                  <a:lnTo>
                    <a:pt x="0" y="116667"/>
                  </a:lnTo>
                  <a:lnTo>
                    <a:pt x="3556" y="139588"/>
                  </a:lnTo>
                  <a:lnTo>
                    <a:pt x="12155" y="158354"/>
                  </a:lnTo>
                  <a:lnTo>
                    <a:pt x="17724" y="166634"/>
                  </a:lnTo>
                  <a:lnTo>
                    <a:pt x="26116" y="172154"/>
                  </a:lnTo>
                  <a:lnTo>
                    <a:pt x="47918" y="178287"/>
                  </a:lnTo>
                  <a:lnTo>
                    <a:pt x="57944" y="177583"/>
                  </a:lnTo>
                  <a:lnTo>
                    <a:pt x="75322" y="170562"/>
                  </a:lnTo>
                  <a:lnTo>
                    <a:pt x="87725" y="156523"/>
                  </a:lnTo>
                  <a:lnTo>
                    <a:pt x="105220" y="118914"/>
                  </a:lnTo>
                  <a:lnTo>
                    <a:pt x="109013" y="116944"/>
                  </a:lnTo>
                  <a:lnTo>
                    <a:pt x="112711" y="120310"/>
                  </a:lnTo>
                  <a:lnTo>
                    <a:pt x="126625" y="141165"/>
                  </a:lnTo>
                  <a:lnTo>
                    <a:pt x="140162" y="153986"/>
                  </a:lnTo>
                  <a:lnTo>
                    <a:pt x="171210" y="168629"/>
                  </a:lnTo>
                  <a:lnTo>
                    <a:pt x="186789" y="1726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2526" y="410611"/>
              <a:ext cx="9879" cy="336913"/>
            </a:xfrm>
            <a:custGeom>
              <a:avLst/>
              <a:gdLst/>
              <a:ahLst/>
              <a:cxnLst/>
              <a:rect l="0" t="0" r="0" b="0"/>
              <a:pathLst>
                <a:path w="9879" h="336913">
                  <a:moveTo>
                    <a:pt x="9878" y="0"/>
                  </a:moveTo>
                  <a:lnTo>
                    <a:pt x="1544" y="48931"/>
                  </a:lnTo>
                  <a:lnTo>
                    <a:pt x="0" y="96776"/>
                  </a:lnTo>
                  <a:lnTo>
                    <a:pt x="2661" y="151117"/>
                  </a:lnTo>
                  <a:lnTo>
                    <a:pt x="7740" y="205432"/>
                  </a:lnTo>
                  <a:lnTo>
                    <a:pt x="6125" y="254281"/>
                  </a:lnTo>
                  <a:lnTo>
                    <a:pt x="4476" y="299561"/>
                  </a:lnTo>
                  <a:lnTo>
                    <a:pt x="987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74072" y="442196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11179" y="11179"/>
                  </a:lnTo>
                  <a:lnTo>
                    <a:pt x="16667" y="29145"/>
                  </a:lnTo>
                  <a:lnTo>
                    <a:pt x="20190" y="89985"/>
                  </a:lnTo>
                  <a:lnTo>
                    <a:pt x="28121" y="147887"/>
                  </a:lnTo>
                  <a:lnTo>
                    <a:pt x="31729" y="202136"/>
                  </a:lnTo>
                  <a:lnTo>
                    <a:pt x="38517" y="255774"/>
                  </a:lnTo>
                  <a:lnTo>
                    <a:pt x="41048" y="307542"/>
                  </a:lnTo>
                  <a:lnTo>
                    <a:pt x="41904" y="361310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89844" y="434649"/>
              <a:ext cx="326384" cy="376046"/>
            </a:xfrm>
            <a:custGeom>
              <a:avLst/>
              <a:gdLst/>
              <a:ahLst/>
              <a:cxnLst/>
              <a:rect l="0" t="0" r="0" b="0"/>
              <a:pathLst>
                <a:path w="326384" h="376046">
                  <a:moveTo>
                    <a:pt x="0" y="60190"/>
                  </a:moveTo>
                  <a:lnTo>
                    <a:pt x="9575" y="36143"/>
                  </a:lnTo>
                  <a:lnTo>
                    <a:pt x="20243" y="21816"/>
                  </a:lnTo>
                  <a:lnTo>
                    <a:pt x="39023" y="10770"/>
                  </a:lnTo>
                  <a:lnTo>
                    <a:pt x="64137" y="3130"/>
                  </a:lnTo>
                  <a:lnTo>
                    <a:pt x="111160" y="0"/>
                  </a:lnTo>
                  <a:lnTo>
                    <a:pt x="159798" y="7131"/>
                  </a:lnTo>
                  <a:lnTo>
                    <a:pt x="196307" y="23542"/>
                  </a:lnTo>
                  <a:lnTo>
                    <a:pt x="237692" y="56938"/>
                  </a:lnTo>
                  <a:lnTo>
                    <a:pt x="241519" y="67381"/>
                  </a:lnTo>
                  <a:lnTo>
                    <a:pt x="242653" y="94581"/>
                  </a:lnTo>
                  <a:lnTo>
                    <a:pt x="231125" y="131601"/>
                  </a:lnTo>
                  <a:lnTo>
                    <a:pt x="207302" y="159208"/>
                  </a:lnTo>
                  <a:lnTo>
                    <a:pt x="166838" y="176616"/>
                  </a:lnTo>
                  <a:lnTo>
                    <a:pt x="123393" y="183594"/>
                  </a:lnTo>
                  <a:lnTo>
                    <a:pt x="115017" y="188083"/>
                  </a:lnTo>
                  <a:lnTo>
                    <a:pt x="110603" y="194585"/>
                  </a:lnTo>
                  <a:lnTo>
                    <a:pt x="108830" y="202429"/>
                  </a:lnTo>
                  <a:lnTo>
                    <a:pt x="111158" y="209998"/>
                  </a:lnTo>
                  <a:lnTo>
                    <a:pt x="123103" y="224647"/>
                  </a:lnTo>
                  <a:lnTo>
                    <a:pt x="179625" y="272797"/>
                  </a:lnTo>
                  <a:lnTo>
                    <a:pt x="242212" y="328520"/>
                  </a:lnTo>
                  <a:lnTo>
                    <a:pt x="305331" y="366779"/>
                  </a:lnTo>
                  <a:lnTo>
                    <a:pt x="326383" y="376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08560" y="599311"/>
              <a:ext cx="197182" cy="158760"/>
            </a:xfrm>
            <a:custGeom>
              <a:avLst/>
              <a:gdLst/>
              <a:ahLst/>
              <a:cxnLst/>
              <a:rect l="0" t="0" r="0" b="0"/>
              <a:pathLst>
                <a:path w="197182" h="158760">
                  <a:moveTo>
                    <a:pt x="112953" y="74512"/>
                  </a:moveTo>
                  <a:lnTo>
                    <a:pt x="118542" y="52156"/>
                  </a:lnTo>
                  <a:lnTo>
                    <a:pt x="116679" y="42060"/>
                  </a:lnTo>
                  <a:lnTo>
                    <a:pt x="105250" y="21485"/>
                  </a:lnTo>
                  <a:lnTo>
                    <a:pt x="88472" y="6881"/>
                  </a:lnTo>
                  <a:lnTo>
                    <a:pt x="79085" y="1349"/>
                  </a:lnTo>
                  <a:lnTo>
                    <a:pt x="69317" y="0"/>
                  </a:lnTo>
                  <a:lnTo>
                    <a:pt x="49105" y="4741"/>
                  </a:lnTo>
                  <a:lnTo>
                    <a:pt x="23585" y="20564"/>
                  </a:lnTo>
                  <a:lnTo>
                    <a:pt x="11622" y="39617"/>
                  </a:lnTo>
                  <a:lnTo>
                    <a:pt x="3576" y="63683"/>
                  </a:lnTo>
                  <a:lnTo>
                    <a:pt x="0" y="89976"/>
                  </a:lnTo>
                  <a:lnTo>
                    <a:pt x="4650" y="114140"/>
                  </a:lnTo>
                  <a:lnTo>
                    <a:pt x="20422" y="144356"/>
                  </a:lnTo>
                  <a:lnTo>
                    <a:pt x="26699" y="152660"/>
                  </a:lnTo>
                  <a:lnTo>
                    <a:pt x="35563" y="157027"/>
                  </a:lnTo>
                  <a:lnTo>
                    <a:pt x="57890" y="158759"/>
                  </a:lnTo>
                  <a:lnTo>
                    <a:pt x="80292" y="149390"/>
                  </a:lnTo>
                  <a:lnTo>
                    <a:pt x="91178" y="141978"/>
                  </a:lnTo>
                  <a:lnTo>
                    <a:pt x="98437" y="132358"/>
                  </a:lnTo>
                  <a:lnTo>
                    <a:pt x="109821" y="104650"/>
                  </a:lnTo>
                  <a:lnTo>
                    <a:pt x="113205" y="105133"/>
                  </a:lnTo>
                  <a:lnTo>
                    <a:pt x="132630" y="125534"/>
                  </a:lnTo>
                  <a:lnTo>
                    <a:pt x="157777" y="139673"/>
                  </a:lnTo>
                  <a:lnTo>
                    <a:pt x="197181" y="148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05741" y="336911"/>
              <a:ext cx="63171" cy="442198"/>
            </a:xfrm>
            <a:custGeom>
              <a:avLst/>
              <a:gdLst/>
              <a:ahLst/>
              <a:cxnLst/>
              <a:rect l="0" t="0" r="0" b="0"/>
              <a:pathLst>
                <a:path w="63171" h="442198">
                  <a:moveTo>
                    <a:pt x="0" y="0"/>
                  </a:moveTo>
                  <a:lnTo>
                    <a:pt x="1169" y="50433"/>
                  </a:lnTo>
                  <a:lnTo>
                    <a:pt x="8405" y="108920"/>
                  </a:lnTo>
                  <a:lnTo>
                    <a:pt x="14654" y="154084"/>
                  </a:lnTo>
                  <a:lnTo>
                    <a:pt x="27028" y="217350"/>
                  </a:lnTo>
                  <a:lnTo>
                    <a:pt x="36924" y="276814"/>
                  </a:lnTo>
                  <a:lnTo>
                    <a:pt x="47985" y="327294"/>
                  </a:lnTo>
                  <a:lnTo>
                    <a:pt x="57311" y="385575"/>
                  </a:lnTo>
                  <a:lnTo>
                    <a:pt x="6317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00455" y="505367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47014" y="14655"/>
                  </a:lnTo>
                  <a:lnTo>
                    <a:pt x="89568" y="28198"/>
                  </a:lnTo>
                  <a:lnTo>
                    <a:pt x="35067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74197" y="621181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3119" y="54144"/>
                  </a:lnTo>
                  <a:lnTo>
                    <a:pt x="17958" y="113455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53139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78570" y="589595"/>
              <a:ext cx="171063" cy="159428"/>
            </a:xfrm>
            <a:custGeom>
              <a:avLst/>
              <a:gdLst/>
              <a:ahLst/>
              <a:cxnLst/>
              <a:rect l="0" t="0" r="0" b="0"/>
              <a:pathLst>
                <a:path w="171063" h="159428">
                  <a:moveTo>
                    <a:pt x="106196" y="0"/>
                  </a:moveTo>
                  <a:lnTo>
                    <a:pt x="63505" y="3120"/>
                  </a:lnTo>
                  <a:lnTo>
                    <a:pt x="43938" y="9576"/>
                  </a:lnTo>
                  <a:lnTo>
                    <a:pt x="27443" y="20244"/>
                  </a:lnTo>
                  <a:lnTo>
                    <a:pt x="5003" y="44993"/>
                  </a:lnTo>
                  <a:lnTo>
                    <a:pt x="0" y="67570"/>
                  </a:lnTo>
                  <a:lnTo>
                    <a:pt x="6321" y="114603"/>
                  </a:lnTo>
                  <a:lnTo>
                    <a:pt x="11537" y="123195"/>
                  </a:lnTo>
                  <a:lnTo>
                    <a:pt x="26691" y="135862"/>
                  </a:lnTo>
                  <a:lnTo>
                    <a:pt x="60542" y="155159"/>
                  </a:lnTo>
                  <a:lnTo>
                    <a:pt x="83566" y="159427"/>
                  </a:lnTo>
                  <a:lnTo>
                    <a:pt x="105497" y="156254"/>
                  </a:lnTo>
                  <a:lnTo>
                    <a:pt x="136405" y="141314"/>
                  </a:lnTo>
                  <a:lnTo>
                    <a:pt x="153158" y="128707"/>
                  </a:lnTo>
                  <a:lnTo>
                    <a:pt x="170154" y="102866"/>
                  </a:lnTo>
                  <a:lnTo>
                    <a:pt x="171062" y="91974"/>
                  </a:lnTo>
                  <a:lnTo>
                    <a:pt x="165831" y="67394"/>
                  </a:lnTo>
                  <a:lnTo>
                    <a:pt x="152588" y="47111"/>
                  </a:lnTo>
                  <a:lnTo>
                    <a:pt x="135004" y="31467"/>
                  </a:lnTo>
                  <a:lnTo>
                    <a:pt x="9566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09389" y="547481"/>
              <a:ext cx="189765" cy="239861"/>
            </a:xfrm>
            <a:custGeom>
              <a:avLst/>
              <a:gdLst/>
              <a:ahLst/>
              <a:cxnLst/>
              <a:rect l="0" t="0" r="0" b="0"/>
              <a:pathLst>
                <a:path w="189765" h="239861">
                  <a:moveTo>
                    <a:pt x="128061" y="0"/>
                  </a:moveTo>
                  <a:lnTo>
                    <a:pt x="64634" y="19129"/>
                  </a:lnTo>
                  <a:lnTo>
                    <a:pt x="17803" y="49804"/>
                  </a:lnTo>
                  <a:lnTo>
                    <a:pt x="896" y="75978"/>
                  </a:lnTo>
                  <a:lnTo>
                    <a:pt x="0" y="84577"/>
                  </a:lnTo>
                  <a:lnTo>
                    <a:pt x="5245" y="100371"/>
                  </a:lnTo>
                  <a:lnTo>
                    <a:pt x="12258" y="105519"/>
                  </a:lnTo>
                  <a:lnTo>
                    <a:pt x="70250" y="120047"/>
                  </a:lnTo>
                  <a:lnTo>
                    <a:pt x="123748" y="133504"/>
                  </a:lnTo>
                  <a:lnTo>
                    <a:pt x="180136" y="156517"/>
                  </a:lnTo>
                  <a:lnTo>
                    <a:pt x="186174" y="164006"/>
                  </a:lnTo>
                  <a:lnTo>
                    <a:pt x="189030" y="172509"/>
                  </a:lnTo>
                  <a:lnTo>
                    <a:pt x="189764" y="181686"/>
                  </a:lnTo>
                  <a:lnTo>
                    <a:pt x="184341" y="198123"/>
                  </a:lnTo>
                  <a:lnTo>
                    <a:pt x="179619" y="205782"/>
                  </a:lnTo>
                  <a:lnTo>
                    <a:pt x="165014" y="217411"/>
                  </a:lnTo>
                  <a:lnTo>
                    <a:pt x="127042" y="234408"/>
                  </a:lnTo>
                  <a:lnTo>
                    <a:pt x="90585" y="239860"/>
                  </a:lnTo>
                  <a:lnTo>
                    <a:pt x="34941" y="233520"/>
                  </a:lnTo>
                  <a:lnTo>
                    <a:pt x="2277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387447" y="273740"/>
            <a:ext cx="4448063" cy="618107"/>
            <a:chOff x="3387447" y="273740"/>
            <a:chExt cx="4448063" cy="618107"/>
          </a:xfrm>
        </p:grpSpPr>
        <p:sp>
          <p:nvSpPr>
            <p:cNvPr id="19" name="Freeform 18"/>
            <p:cNvSpPr/>
            <p:nvPr/>
          </p:nvSpPr>
          <p:spPr>
            <a:xfrm>
              <a:off x="3387447" y="536627"/>
              <a:ext cx="234357" cy="242495"/>
            </a:xfrm>
            <a:custGeom>
              <a:avLst/>
              <a:gdLst/>
              <a:ahLst/>
              <a:cxnLst/>
              <a:rect l="0" t="0" r="0" b="0"/>
              <a:pathLst>
                <a:path w="234357" h="242495">
                  <a:moveTo>
                    <a:pt x="139599" y="74025"/>
                  </a:moveTo>
                  <a:lnTo>
                    <a:pt x="102513" y="21320"/>
                  </a:lnTo>
                  <a:lnTo>
                    <a:pt x="84512" y="5367"/>
                  </a:lnTo>
                  <a:lnTo>
                    <a:pt x="74798" y="1347"/>
                  </a:lnTo>
                  <a:lnTo>
                    <a:pt x="54647" y="0"/>
                  </a:lnTo>
                  <a:lnTo>
                    <a:pt x="45530" y="4788"/>
                  </a:lnTo>
                  <a:lnTo>
                    <a:pt x="29160" y="22586"/>
                  </a:lnTo>
                  <a:lnTo>
                    <a:pt x="12380" y="53325"/>
                  </a:lnTo>
                  <a:lnTo>
                    <a:pt x="0" y="95838"/>
                  </a:lnTo>
                  <a:lnTo>
                    <a:pt x="100" y="134301"/>
                  </a:lnTo>
                  <a:lnTo>
                    <a:pt x="13836" y="197791"/>
                  </a:lnTo>
                  <a:lnTo>
                    <a:pt x="21703" y="219109"/>
                  </a:lnTo>
                  <a:lnTo>
                    <a:pt x="32998" y="236383"/>
                  </a:lnTo>
                  <a:lnTo>
                    <a:pt x="40456" y="240756"/>
                  </a:lnTo>
                  <a:lnTo>
                    <a:pt x="58101" y="242494"/>
                  </a:lnTo>
                  <a:lnTo>
                    <a:pt x="66550" y="238980"/>
                  </a:lnTo>
                  <a:lnTo>
                    <a:pt x="82176" y="225718"/>
                  </a:lnTo>
                  <a:lnTo>
                    <a:pt x="98539" y="198520"/>
                  </a:lnTo>
                  <a:lnTo>
                    <a:pt x="118219" y="144362"/>
                  </a:lnTo>
                  <a:lnTo>
                    <a:pt x="123078" y="119324"/>
                  </a:lnTo>
                  <a:lnTo>
                    <a:pt x="121576" y="92516"/>
                  </a:lnTo>
                  <a:lnTo>
                    <a:pt x="122904" y="93372"/>
                  </a:lnTo>
                  <a:lnTo>
                    <a:pt x="152429" y="148857"/>
                  </a:lnTo>
                  <a:lnTo>
                    <a:pt x="182479" y="189064"/>
                  </a:lnTo>
                  <a:lnTo>
                    <a:pt x="197261" y="202362"/>
                  </a:lnTo>
                  <a:lnTo>
                    <a:pt x="234356" y="221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11274" y="579067"/>
              <a:ext cx="84229" cy="205596"/>
            </a:xfrm>
            <a:custGeom>
              <a:avLst/>
              <a:gdLst/>
              <a:ahLst/>
              <a:cxnLst/>
              <a:rect l="0" t="0" r="0" b="0"/>
              <a:pathLst>
                <a:path w="84229" h="205596">
                  <a:moveTo>
                    <a:pt x="0" y="52642"/>
                  </a:moveTo>
                  <a:lnTo>
                    <a:pt x="5590" y="111259"/>
                  </a:lnTo>
                  <a:lnTo>
                    <a:pt x="29665" y="167856"/>
                  </a:lnTo>
                  <a:lnTo>
                    <a:pt x="44665" y="196744"/>
                  </a:lnTo>
                  <a:lnTo>
                    <a:pt x="50833" y="204862"/>
                  </a:lnTo>
                  <a:lnTo>
                    <a:pt x="53776" y="205595"/>
                  </a:lnTo>
                  <a:lnTo>
                    <a:pt x="54568" y="201404"/>
                  </a:lnTo>
                  <a:lnTo>
                    <a:pt x="41359" y="143475"/>
                  </a:lnTo>
                  <a:lnTo>
                    <a:pt x="25637" y="83928"/>
                  </a:lnTo>
                  <a:lnTo>
                    <a:pt x="23093" y="57968"/>
                  </a:lnTo>
                  <a:lnTo>
                    <a:pt x="28201" y="37072"/>
                  </a:lnTo>
                  <a:lnTo>
                    <a:pt x="32839" y="28224"/>
                  </a:lnTo>
                  <a:lnTo>
                    <a:pt x="47350" y="15274"/>
                  </a:lnTo>
                  <a:lnTo>
                    <a:pt x="69012" y="452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79730" y="574106"/>
              <a:ext cx="137050" cy="173418"/>
            </a:xfrm>
            <a:custGeom>
              <a:avLst/>
              <a:gdLst/>
              <a:ahLst/>
              <a:cxnLst/>
              <a:rect l="0" t="0" r="0" b="0"/>
              <a:pathLst>
                <a:path w="137050" h="173418">
                  <a:moveTo>
                    <a:pt x="0" y="99717"/>
                  </a:moveTo>
                  <a:lnTo>
                    <a:pt x="53875" y="81759"/>
                  </a:lnTo>
                  <a:lnTo>
                    <a:pt x="105447" y="58979"/>
                  </a:lnTo>
                  <a:lnTo>
                    <a:pt x="131330" y="39424"/>
                  </a:lnTo>
                  <a:lnTo>
                    <a:pt x="135516" y="31445"/>
                  </a:lnTo>
                  <a:lnTo>
                    <a:pt x="137049" y="13222"/>
                  </a:lnTo>
                  <a:lnTo>
                    <a:pt x="132310" y="6959"/>
                  </a:lnTo>
                  <a:lnTo>
                    <a:pt x="114567" y="0"/>
                  </a:lnTo>
                  <a:lnTo>
                    <a:pt x="94202" y="3146"/>
                  </a:lnTo>
                  <a:lnTo>
                    <a:pt x="66127" y="18071"/>
                  </a:lnTo>
                  <a:lnTo>
                    <a:pt x="22399" y="53264"/>
                  </a:lnTo>
                  <a:lnTo>
                    <a:pt x="10735" y="75952"/>
                  </a:lnTo>
                  <a:lnTo>
                    <a:pt x="7891" y="98514"/>
                  </a:lnTo>
                  <a:lnTo>
                    <a:pt x="11696" y="119069"/>
                  </a:lnTo>
                  <a:lnTo>
                    <a:pt x="26992" y="143796"/>
                  </a:lnTo>
                  <a:lnTo>
                    <a:pt x="39682" y="158692"/>
                  </a:lnTo>
                  <a:lnTo>
                    <a:pt x="59361" y="166872"/>
                  </a:lnTo>
                  <a:lnTo>
                    <a:pt x="119038" y="172555"/>
                  </a:lnTo>
                  <a:lnTo>
                    <a:pt x="136871" y="1734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96277" y="347440"/>
              <a:ext cx="20408" cy="389555"/>
            </a:xfrm>
            <a:custGeom>
              <a:avLst/>
              <a:gdLst/>
              <a:ahLst/>
              <a:cxnLst/>
              <a:rect l="0" t="0" r="0" b="0"/>
              <a:pathLst>
                <a:path w="20408" h="389555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2662" y="151117"/>
                  </a:lnTo>
                  <a:lnTo>
                    <a:pt x="7740" y="211672"/>
                  </a:lnTo>
                  <a:lnTo>
                    <a:pt x="9245" y="267828"/>
                  </a:lnTo>
                  <a:lnTo>
                    <a:pt x="9753" y="328725"/>
                  </a:lnTo>
                  <a:lnTo>
                    <a:pt x="20407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37699" y="505367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03753" y="3120"/>
                  </a:lnTo>
                  <a:lnTo>
                    <a:pt x="144623" y="14655"/>
                  </a:lnTo>
                  <a:lnTo>
                    <a:pt x="96404" y="19160"/>
                  </a:lnTo>
                  <a:lnTo>
                    <a:pt x="45072" y="2049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00911" y="347440"/>
              <a:ext cx="326385" cy="347441"/>
            </a:xfrm>
            <a:custGeom>
              <a:avLst/>
              <a:gdLst/>
              <a:ahLst/>
              <a:cxnLst/>
              <a:rect l="0" t="0" r="0" b="0"/>
              <a:pathLst>
                <a:path w="326385" h="347441">
                  <a:moveTo>
                    <a:pt x="0" y="0"/>
                  </a:moveTo>
                  <a:lnTo>
                    <a:pt x="7236" y="27556"/>
                  </a:lnTo>
                  <a:lnTo>
                    <a:pt x="12998" y="90018"/>
                  </a:lnTo>
                  <a:lnTo>
                    <a:pt x="18670" y="145995"/>
                  </a:lnTo>
                  <a:lnTo>
                    <a:pt x="26175" y="206133"/>
                  </a:lnTo>
                  <a:lnTo>
                    <a:pt x="30517" y="267449"/>
                  </a:lnTo>
                  <a:lnTo>
                    <a:pt x="31375" y="325834"/>
                  </a:lnTo>
                  <a:lnTo>
                    <a:pt x="30323" y="346026"/>
                  </a:lnTo>
                  <a:lnTo>
                    <a:pt x="28404" y="346498"/>
                  </a:lnTo>
                  <a:lnTo>
                    <a:pt x="25955" y="343302"/>
                  </a:lnTo>
                  <a:lnTo>
                    <a:pt x="22509" y="310859"/>
                  </a:lnTo>
                  <a:lnTo>
                    <a:pt x="27077" y="269791"/>
                  </a:lnTo>
                  <a:lnTo>
                    <a:pt x="35821" y="248199"/>
                  </a:lnTo>
                  <a:lnTo>
                    <a:pt x="41428" y="239165"/>
                  </a:lnTo>
                  <a:lnTo>
                    <a:pt x="49846" y="233143"/>
                  </a:lnTo>
                  <a:lnTo>
                    <a:pt x="71677" y="226452"/>
                  </a:lnTo>
                  <a:lnTo>
                    <a:pt x="81710" y="228177"/>
                  </a:lnTo>
                  <a:lnTo>
                    <a:pt x="99097" y="239452"/>
                  </a:lnTo>
                  <a:lnTo>
                    <a:pt x="128153" y="282522"/>
                  </a:lnTo>
                  <a:lnTo>
                    <a:pt x="150223" y="336682"/>
                  </a:lnTo>
                  <a:lnTo>
                    <a:pt x="153962" y="340268"/>
                  </a:lnTo>
                  <a:lnTo>
                    <a:pt x="157623" y="339149"/>
                  </a:lnTo>
                  <a:lnTo>
                    <a:pt x="212356" y="281412"/>
                  </a:lnTo>
                  <a:lnTo>
                    <a:pt x="272728" y="245939"/>
                  </a:lnTo>
                  <a:lnTo>
                    <a:pt x="289279" y="233698"/>
                  </a:lnTo>
                  <a:lnTo>
                    <a:pt x="298195" y="214220"/>
                  </a:lnTo>
                  <a:lnTo>
                    <a:pt x="300572" y="202475"/>
                  </a:lnTo>
                  <a:lnTo>
                    <a:pt x="299818" y="192305"/>
                  </a:lnTo>
                  <a:lnTo>
                    <a:pt x="292740" y="174766"/>
                  </a:lnTo>
                  <a:lnTo>
                    <a:pt x="285237" y="169153"/>
                  </a:lnTo>
                  <a:lnTo>
                    <a:pt x="264423" y="162917"/>
                  </a:lnTo>
                  <a:lnTo>
                    <a:pt x="242694" y="166384"/>
                  </a:lnTo>
                  <a:lnTo>
                    <a:pt x="231986" y="170584"/>
                  </a:lnTo>
                  <a:lnTo>
                    <a:pt x="216969" y="184610"/>
                  </a:lnTo>
                  <a:lnTo>
                    <a:pt x="197797" y="222210"/>
                  </a:lnTo>
                  <a:lnTo>
                    <a:pt x="191968" y="258602"/>
                  </a:lnTo>
                  <a:lnTo>
                    <a:pt x="195830" y="293432"/>
                  </a:lnTo>
                  <a:lnTo>
                    <a:pt x="204409" y="312128"/>
                  </a:lnTo>
                  <a:lnTo>
                    <a:pt x="209973" y="320389"/>
                  </a:lnTo>
                  <a:lnTo>
                    <a:pt x="225512" y="332688"/>
                  </a:lnTo>
                  <a:lnTo>
                    <a:pt x="245287" y="340884"/>
                  </a:lnTo>
                  <a:lnTo>
                    <a:pt x="292991" y="346145"/>
                  </a:lnTo>
                  <a:lnTo>
                    <a:pt x="326384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30933" y="431668"/>
              <a:ext cx="201848" cy="229205"/>
            </a:xfrm>
            <a:custGeom>
              <a:avLst/>
              <a:gdLst/>
              <a:ahLst/>
              <a:cxnLst/>
              <a:rect l="0" t="0" r="0" b="0"/>
              <a:pathLst>
                <a:path w="201848" h="229205">
                  <a:moveTo>
                    <a:pt x="170144" y="0"/>
                  </a:moveTo>
                  <a:lnTo>
                    <a:pt x="111528" y="0"/>
                  </a:lnTo>
                  <a:lnTo>
                    <a:pt x="54931" y="11453"/>
                  </a:lnTo>
                  <a:lnTo>
                    <a:pt x="44202" y="14654"/>
                  </a:lnTo>
                  <a:lnTo>
                    <a:pt x="26043" y="27570"/>
                  </a:lnTo>
                  <a:lnTo>
                    <a:pt x="11343" y="45009"/>
                  </a:lnTo>
                  <a:lnTo>
                    <a:pt x="910" y="64457"/>
                  </a:lnTo>
                  <a:lnTo>
                    <a:pt x="0" y="73387"/>
                  </a:lnTo>
                  <a:lnTo>
                    <a:pt x="5227" y="89548"/>
                  </a:lnTo>
                  <a:lnTo>
                    <a:pt x="18469" y="101410"/>
                  </a:lnTo>
                  <a:lnTo>
                    <a:pt x="37222" y="109412"/>
                  </a:lnTo>
                  <a:lnTo>
                    <a:pt x="87390" y="114549"/>
                  </a:lnTo>
                  <a:lnTo>
                    <a:pt x="136770" y="121153"/>
                  </a:lnTo>
                  <a:lnTo>
                    <a:pt x="169614" y="135983"/>
                  </a:lnTo>
                  <a:lnTo>
                    <a:pt x="195984" y="160784"/>
                  </a:lnTo>
                  <a:lnTo>
                    <a:pt x="200239" y="170360"/>
                  </a:lnTo>
                  <a:lnTo>
                    <a:pt x="201847" y="190359"/>
                  </a:lnTo>
                  <a:lnTo>
                    <a:pt x="198298" y="198266"/>
                  </a:lnTo>
                  <a:lnTo>
                    <a:pt x="184997" y="210171"/>
                  </a:lnTo>
                  <a:lnTo>
                    <a:pt x="157778" y="223450"/>
                  </a:lnTo>
                  <a:lnTo>
                    <a:pt x="121897" y="229204"/>
                  </a:lnTo>
                  <a:lnTo>
                    <a:pt x="68558" y="222975"/>
                  </a:lnTo>
                  <a:lnTo>
                    <a:pt x="43802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60307" y="521973"/>
              <a:ext cx="193455" cy="152522"/>
            </a:xfrm>
            <a:custGeom>
              <a:avLst/>
              <a:gdLst/>
              <a:ahLst/>
              <a:cxnLst/>
              <a:rect l="0" t="0" r="0" b="0"/>
              <a:pathLst>
                <a:path w="193455" h="152522">
                  <a:moveTo>
                    <a:pt x="140812" y="88679"/>
                  </a:moveTo>
                  <a:lnTo>
                    <a:pt x="121684" y="34804"/>
                  </a:lnTo>
                  <a:lnTo>
                    <a:pt x="110474" y="14432"/>
                  </a:lnTo>
                  <a:lnTo>
                    <a:pt x="101869" y="7596"/>
                  </a:lnTo>
                  <a:lnTo>
                    <a:pt x="79830" y="0"/>
                  </a:lnTo>
                  <a:lnTo>
                    <a:pt x="57557" y="2863"/>
                  </a:lnTo>
                  <a:lnTo>
                    <a:pt x="37129" y="13104"/>
                  </a:lnTo>
                  <a:lnTo>
                    <a:pt x="20251" y="29354"/>
                  </a:lnTo>
                  <a:lnTo>
                    <a:pt x="11190" y="51394"/>
                  </a:lnTo>
                  <a:lnTo>
                    <a:pt x="0" y="108986"/>
                  </a:lnTo>
                  <a:lnTo>
                    <a:pt x="6479" y="130460"/>
                  </a:lnTo>
                  <a:lnTo>
                    <a:pt x="20277" y="145463"/>
                  </a:lnTo>
                  <a:lnTo>
                    <a:pt x="28870" y="151102"/>
                  </a:lnTo>
                  <a:lnTo>
                    <a:pt x="38108" y="152521"/>
                  </a:lnTo>
                  <a:lnTo>
                    <a:pt x="57731" y="147859"/>
                  </a:lnTo>
                  <a:lnTo>
                    <a:pt x="82920" y="132080"/>
                  </a:lnTo>
                  <a:lnTo>
                    <a:pt x="94805" y="116158"/>
                  </a:lnTo>
                  <a:lnTo>
                    <a:pt x="102817" y="96213"/>
                  </a:lnTo>
                  <a:lnTo>
                    <a:pt x="106378" y="71750"/>
                  </a:lnTo>
                  <a:lnTo>
                    <a:pt x="108497" y="68035"/>
                  </a:lnTo>
                  <a:lnTo>
                    <a:pt x="111080" y="70237"/>
                  </a:lnTo>
                  <a:lnTo>
                    <a:pt x="139490" y="125973"/>
                  </a:lnTo>
                  <a:lnTo>
                    <a:pt x="164597" y="142363"/>
                  </a:lnTo>
                  <a:lnTo>
                    <a:pt x="193454" y="1518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48172" y="491660"/>
              <a:ext cx="396194" cy="192693"/>
            </a:xfrm>
            <a:custGeom>
              <a:avLst/>
              <a:gdLst/>
              <a:ahLst/>
              <a:cxnLst/>
              <a:rect l="0" t="0" r="0" b="0"/>
              <a:pathLst>
                <a:path w="396194" h="192693">
                  <a:moveTo>
                    <a:pt x="5589" y="55821"/>
                  </a:moveTo>
                  <a:lnTo>
                    <a:pt x="0" y="72589"/>
                  </a:lnTo>
                  <a:lnTo>
                    <a:pt x="376" y="90180"/>
                  </a:lnTo>
                  <a:lnTo>
                    <a:pt x="13308" y="141584"/>
                  </a:lnTo>
                  <a:lnTo>
                    <a:pt x="21005" y="171960"/>
                  </a:lnTo>
                  <a:lnTo>
                    <a:pt x="20546" y="171851"/>
                  </a:lnTo>
                  <a:lnTo>
                    <a:pt x="11403" y="135283"/>
                  </a:lnTo>
                  <a:lnTo>
                    <a:pt x="12902" y="99643"/>
                  </a:lnTo>
                  <a:lnTo>
                    <a:pt x="27147" y="37184"/>
                  </a:lnTo>
                  <a:lnTo>
                    <a:pt x="30490" y="25849"/>
                  </a:lnTo>
                  <a:lnTo>
                    <a:pt x="36228" y="19462"/>
                  </a:lnTo>
                  <a:lnTo>
                    <a:pt x="43562" y="16374"/>
                  </a:lnTo>
                  <a:lnTo>
                    <a:pt x="51962" y="15485"/>
                  </a:lnTo>
                  <a:lnTo>
                    <a:pt x="59901" y="18402"/>
                  </a:lnTo>
                  <a:lnTo>
                    <a:pt x="74962" y="31002"/>
                  </a:lnTo>
                  <a:lnTo>
                    <a:pt x="102524" y="67686"/>
                  </a:lnTo>
                  <a:lnTo>
                    <a:pt x="124275" y="119168"/>
                  </a:lnTo>
                  <a:lnTo>
                    <a:pt x="126827" y="121449"/>
                  </a:lnTo>
                  <a:lnTo>
                    <a:pt x="128529" y="118291"/>
                  </a:lnTo>
                  <a:lnTo>
                    <a:pt x="133823" y="69334"/>
                  </a:lnTo>
                  <a:lnTo>
                    <a:pt x="148610" y="43707"/>
                  </a:lnTo>
                  <a:lnTo>
                    <a:pt x="161181" y="28600"/>
                  </a:lnTo>
                  <a:lnTo>
                    <a:pt x="168978" y="24806"/>
                  </a:lnTo>
                  <a:lnTo>
                    <a:pt x="187001" y="23709"/>
                  </a:lnTo>
                  <a:lnTo>
                    <a:pt x="203590" y="30241"/>
                  </a:lnTo>
                  <a:lnTo>
                    <a:pt x="211289" y="35258"/>
                  </a:lnTo>
                  <a:lnTo>
                    <a:pt x="233304" y="64676"/>
                  </a:lnTo>
                  <a:lnTo>
                    <a:pt x="249055" y="97440"/>
                  </a:lnTo>
                  <a:lnTo>
                    <a:pt x="260179" y="158846"/>
                  </a:lnTo>
                  <a:lnTo>
                    <a:pt x="263053" y="170128"/>
                  </a:lnTo>
                  <a:lnTo>
                    <a:pt x="264969" y="172970"/>
                  </a:lnTo>
                  <a:lnTo>
                    <a:pt x="266247" y="170185"/>
                  </a:lnTo>
                  <a:lnTo>
                    <a:pt x="273886" y="137683"/>
                  </a:lnTo>
                  <a:lnTo>
                    <a:pt x="279210" y="130283"/>
                  </a:lnTo>
                  <a:lnTo>
                    <a:pt x="294485" y="118941"/>
                  </a:lnTo>
                  <a:lnTo>
                    <a:pt x="356593" y="82713"/>
                  </a:lnTo>
                  <a:lnTo>
                    <a:pt x="383331" y="61320"/>
                  </a:lnTo>
                  <a:lnTo>
                    <a:pt x="394963" y="43057"/>
                  </a:lnTo>
                  <a:lnTo>
                    <a:pt x="396193" y="34444"/>
                  </a:lnTo>
                  <a:lnTo>
                    <a:pt x="391321" y="18634"/>
                  </a:lnTo>
                  <a:lnTo>
                    <a:pt x="378237" y="6928"/>
                  </a:lnTo>
                  <a:lnTo>
                    <a:pt x="369835" y="2169"/>
                  </a:lnTo>
                  <a:lnTo>
                    <a:pt x="351140" y="0"/>
                  </a:lnTo>
                  <a:lnTo>
                    <a:pt x="332303" y="4106"/>
                  </a:lnTo>
                  <a:lnTo>
                    <a:pt x="301146" y="25805"/>
                  </a:lnTo>
                  <a:lnTo>
                    <a:pt x="293874" y="32301"/>
                  </a:lnTo>
                  <a:lnTo>
                    <a:pt x="285794" y="55117"/>
                  </a:lnTo>
                  <a:lnTo>
                    <a:pt x="283373" y="82414"/>
                  </a:lnTo>
                  <a:lnTo>
                    <a:pt x="294363" y="139392"/>
                  </a:lnTo>
                  <a:lnTo>
                    <a:pt x="307068" y="157695"/>
                  </a:lnTo>
                  <a:lnTo>
                    <a:pt x="324414" y="172458"/>
                  </a:lnTo>
                  <a:lnTo>
                    <a:pt x="353909" y="186177"/>
                  </a:lnTo>
                  <a:lnTo>
                    <a:pt x="395144" y="192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53844" y="684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53105" y="284269"/>
              <a:ext cx="69238" cy="421141"/>
            </a:xfrm>
            <a:custGeom>
              <a:avLst/>
              <a:gdLst/>
              <a:ahLst/>
              <a:cxnLst/>
              <a:rect l="0" t="0" r="0" b="0"/>
              <a:pathLst>
                <a:path w="69238" h="421141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11350" y="153137"/>
                  </a:lnTo>
                  <a:lnTo>
                    <a:pt x="27356" y="216178"/>
                  </a:lnTo>
                  <a:lnTo>
                    <a:pt x="34601" y="267994"/>
                  </a:lnTo>
                  <a:lnTo>
                    <a:pt x="42986" y="321561"/>
                  </a:lnTo>
                  <a:lnTo>
                    <a:pt x="61192" y="381583"/>
                  </a:lnTo>
                  <a:lnTo>
                    <a:pt x="69237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22300" y="49483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4596" y="9065"/>
                  </a:lnTo>
                  <a:lnTo>
                    <a:pt x="150422" y="10239"/>
                  </a:lnTo>
                  <a:lnTo>
                    <a:pt x="91541" y="13591"/>
                  </a:lnTo>
                  <a:lnTo>
                    <a:pt x="29521" y="195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79924" y="273740"/>
              <a:ext cx="237217" cy="410613"/>
            </a:xfrm>
            <a:custGeom>
              <a:avLst/>
              <a:gdLst/>
              <a:ahLst/>
              <a:cxnLst/>
              <a:rect l="0" t="0" r="0" b="0"/>
              <a:pathLst>
                <a:path w="237217" h="410613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3307" y="110957"/>
                  </a:lnTo>
                  <a:lnTo>
                    <a:pt x="23343" y="163248"/>
                  </a:lnTo>
                  <a:lnTo>
                    <a:pt x="33726" y="221505"/>
                  </a:lnTo>
                  <a:lnTo>
                    <a:pt x="44212" y="275162"/>
                  </a:lnTo>
                  <a:lnTo>
                    <a:pt x="58235" y="332687"/>
                  </a:lnTo>
                  <a:lnTo>
                    <a:pt x="73440" y="381979"/>
                  </a:lnTo>
                  <a:lnTo>
                    <a:pt x="71619" y="376829"/>
                  </a:lnTo>
                  <a:lnTo>
                    <a:pt x="63421" y="316202"/>
                  </a:lnTo>
                  <a:lnTo>
                    <a:pt x="66777" y="294952"/>
                  </a:lnTo>
                  <a:lnTo>
                    <a:pt x="81821" y="266378"/>
                  </a:lnTo>
                  <a:lnTo>
                    <a:pt x="87995" y="258304"/>
                  </a:lnTo>
                  <a:lnTo>
                    <a:pt x="107335" y="249333"/>
                  </a:lnTo>
                  <a:lnTo>
                    <a:pt x="119043" y="246941"/>
                  </a:lnTo>
                  <a:lnTo>
                    <a:pt x="141411" y="250521"/>
                  </a:lnTo>
                  <a:lnTo>
                    <a:pt x="170614" y="265692"/>
                  </a:lnTo>
                  <a:lnTo>
                    <a:pt x="185388" y="279522"/>
                  </a:lnTo>
                  <a:lnTo>
                    <a:pt x="213912" y="332734"/>
                  </a:lnTo>
                  <a:lnTo>
                    <a:pt x="233338" y="385885"/>
                  </a:lnTo>
                  <a:lnTo>
                    <a:pt x="237216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16358" y="536953"/>
              <a:ext cx="16596" cy="147400"/>
            </a:xfrm>
            <a:custGeom>
              <a:avLst/>
              <a:gdLst/>
              <a:ahLst/>
              <a:cxnLst/>
              <a:rect l="0" t="0" r="0" b="0"/>
              <a:pathLst>
                <a:path w="16596" h="147400">
                  <a:moveTo>
                    <a:pt x="6067" y="0"/>
                  </a:moveTo>
                  <a:lnTo>
                    <a:pt x="0" y="34792"/>
                  </a:lnTo>
                  <a:lnTo>
                    <a:pt x="7641" y="90537"/>
                  </a:lnTo>
                  <a:lnTo>
                    <a:pt x="1659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80311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96124" y="516266"/>
              <a:ext cx="168457" cy="168087"/>
            </a:xfrm>
            <a:custGeom>
              <a:avLst/>
              <a:gdLst/>
              <a:ahLst/>
              <a:cxnLst/>
              <a:rect l="0" t="0" r="0" b="0"/>
              <a:pathLst>
                <a:path w="168457" h="168087">
                  <a:moveTo>
                    <a:pt x="0" y="31215"/>
                  </a:moveTo>
                  <a:lnTo>
                    <a:pt x="17959" y="85090"/>
                  </a:lnTo>
                  <a:lnTo>
                    <a:pt x="36301" y="140118"/>
                  </a:lnTo>
                  <a:lnTo>
                    <a:pt x="23631" y="89630"/>
                  </a:lnTo>
                  <a:lnTo>
                    <a:pt x="21565" y="37295"/>
                  </a:lnTo>
                  <a:lnTo>
                    <a:pt x="27522" y="15980"/>
                  </a:lnTo>
                  <a:lnTo>
                    <a:pt x="32386" y="7020"/>
                  </a:lnTo>
                  <a:lnTo>
                    <a:pt x="39138" y="2217"/>
                  </a:lnTo>
                  <a:lnTo>
                    <a:pt x="47149" y="185"/>
                  </a:lnTo>
                  <a:lnTo>
                    <a:pt x="55999" y="0"/>
                  </a:lnTo>
                  <a:lnTo>
                    <a:pt x="72072" y="6033"/>
                  </a:lnTo>
                  <a:lnTo>
                    <a:pt x="114646" y="36738"/>
                  </a:lnTo>
                  <a:lnTo>
                    <a:pt x="150406" y="94871"/>
                  </a:lnTo>
                  <a:lnTo>
                    <a:pt x="162588" y="126116"/>
                  </a:lnTo>
                  <a:lnTo>
                    <a:pt x="168456" y="1680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11938" y="508105"/>
              <a:ext cx="297905" cy="383742"/>
            </a:xfrm>
            <a:custGeom>
              <a:avLst/>
              <a:gdLst/>
              <a:ahLst/>
              <a:cxnLst/>
              <a:rect l="0" t="0" r="0" b="0"/>
              <a:pathLst>
                <a:path w="297905" h="383742">
                  <a:moveTo>
                    <a:pt x="210569" y="113076"/>
                  </a:moveTo>
                  <a:lnTo>
                    <a:pt x="221748" y="96308"/>
                  </a:lnTo>
                  <a:lnTo>
                    <a:pt x="224117" y="75598"/>
                  </a:lnTo>
                  <a:lnTo>
                    <a:pt x="220100" y="51965"/>
                  </a:lnTo>
                  <a:lnTo>
                    <a:pt x="210516" y="29764"/>
                  </a:lnTo>
                  <a:lnTo>
                    <a:pt x="192218" y="11317"/>
                  </a:lnTo>
                  <a:lnTo>
                    <a:pt x="180787" y="3123"/>
                  </a:lnTo>
                  <a:lnTo>
                    <a:pt x="169658" y="0"/>
                  </a:lnTo>
                  <a:lnTo>
                    <a:pt x="147933" y="2768"/>
                  </a:lnTo>
                  <a:lnTo>
                    <a:pt x="115971" y="17481"/>
                  </a:lnTo>
                  <a:lnTo>
                    <a:pt x="101065" y="33155"/>
                  </a:lnTo>
                  <a:lnTo>
                    <a:pt x="91711" y="52989"/>
                  </a:lnTo>
                  <a:lnTo>
                    <a:pt x="87615" y="90463"/>
                  </a:lnTo>
                  <a:lnTo>
                    <a:pt x="94460" y="128863"/>
                  </a:lnTo>
                  <a:lnTo>
                    <a:pt x="104763" y="147778"/>
                  </a:lnTo>
                  <a:lnTo>
                    <a:pt x="113126" y="153758"/>
                  </a:lnTo>
                  <a:lnTo>
                    <a:pt x="134896" y="160403"/>
                  </a:lnTo>
                  <a:lnTo>
                    <a:pt x="144912" y="158665"/>
                  </a:lnTo>
                  <a:lnTo>
                    <a:pt x="162281" y="147376"/>
                  </a:lnTo>
                  <a:lnTo>
                    <a:pt x="197761" y="91333"/>
                  </a:lnTo>
                  <a:lnTo>
                    <a:pt x="203200" y="89222"/>
                  </a:lnTo>
                  <a:lnTo>
                    <a:pt x="207996" y="92494"/>
                  </a:lnTo>
                  <a:lnTo>
                    <a:pt x="236183" y="152393"/>
                  </a:lnTo>
                  <a:lnTo>
                    <a:pt x="256504" y="202064"/>
                  </a:lnTo>
                  <a:lnTo>
                    <a:pt x="276171" y="252657"/>
                  </a:lnTo>
                  <a:lnTo>
                    <a:pt x="293891" y="312266"/>
                  </a:lnTo>
                  <a:lnTo>
                    <a:pt x="297703" y="326588"/>
                  </a:lnTo>
                  <a:lnTo>
                    <a:pt x="297904" y="338475"/>
                  </a:lnTo>
                  <a:lnTo>
                    <a:pt x="291888" y="357923"/>
                  </a:lnTo>
                  <a:lnTo>
                    <a:pt x="284669" y="365214"/>
                  </a:lnTo>
                  <a:lnTo>
                    <a:pt x="264170" y="376436"/>
                  </a:lnTo>
                  <a:lnTo>
                    <a:pt x="220732" y="383741"/>
                  </a:lnTo>
                  <a:lnTo>
                    <a:pt x="168123" y="378974"/>
                  </a:lnTo>
                  <a:lnTo>
                    <a:pt x="106952" y="373699"/>
                  </a:lnTo>
                  <a:lnTo>
                    <a:pt x="77949" y="370458"/>
                  </a:lnTo>
                  <a:lnTo>
                    <a:pt x="27442" y="374790"/>
                  </a:lnTo>
                  <a:lnTo>
                    <a:pt x="0" y="376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21369" y="396144"/>
              <a:ext cx="248621" cy="196106"/>
            </a:xfrm>
            <a:custGeom>
              <a:avLst/>
              <a:gdLst/>
              <a:ahLst/>
              <a:cxnLst/>
              <a:rect l="0" t="0" r="0" b="0"/>
              <a:pathLst>
                <a:path w="248621" h="196106">
                  <a:moveTo>
                    <a:pt x="206507" y="109223"/>
                  </a:moveTo>
                  <a:lnTo>
                    <a:pt x="187378" y="46965"/>
                  </a:lnTo>
                  <a:lnTo>
                    <a:pt x="176168" y="30470"/>
                  </a:lnTo>
                  <a:lnTo>
                    <a:pt x="160267" y="18460"/>
                  </a:lnTo>
                  <a:lnTo>
                    <a:pt x="121464" y="1218"/>
                  </a:lnTo>
                  <a:lnTo>
                    <a:pt x="100860" y="0"/>
                  </a:lnTo>
                  <a:lnTo>
                    <a:pt x="59036" y="8750"/>
                  </a:lnTo>
                  <a:lnTo>
                    <a:pt x="41138" y="21285"/>
                  </a:lnTo>
                  <a:lnTo>
                    <a:pt x="10585" y="57928"/>
                  </a:lnTo>
                  <a:lnTo>
                    <a:pt x="2447" y="81356"/>
                  </a:lnTo>
                  <a:lnTo>
                    <a:pt x="0" y="108536"/>
                  </a:lnTo>
                  <a:lnTo>
                    <a:pt x="6369" y="153213"/>
                  </a:lnTo>
                  <a:lnTo>
                    <a:pt x="16561" y="174008"/>
                  </a:lnTo>
                  <a:lnTo>
                    <a:pt x="32009" y="187929"/>
                  </a:lnTo>
                  <a:lnTo>
                    <a:pt x="41042" y="193280"/>
                  </a:lnTo>
                  <a:lnTo>
                    <a:pt x="60437" y="196105"/>
                  </a:lnTo>
                  <a:lnTo>
                    <a:pt x="70522" y="195220"/>
                  </a:lnTo>
                  <a:lnTo>
                    <a:pt x="87967" y="187998"/>
                  </a:lnTo>
                  <a:lnTo>
                    <a:pt x="118231" y="164298"/>
                  </a:lnTo>
                  <a:lnTo>
                    <a:pt x="134077" y="138410"/>
                  </a:lnTo>
                  <a:lnTo>
                    <a:pt x="139503" y="135700"/>
                  </a:lnTo>
                  <a:lnTo>
                    <a:pt x="145459" y="137403"/>
                  </a:lnTo>
                  <a:lnTo>
                    <a:pt x="207976" y="184371"/>
                  </a:lnTo>
                  <a:lnTo>
                    <a:pt x="248620" y="193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02910" y="391017"/>
              <a:ext cx="232600" cy="228782"/>
            </a:xfrm>
            <a:custGeom>
              <a:avLst/>
              <a:gdLst/>
              <a:ahLst/>
              <a:cxnLst/>
              <a:rect l="0" t="0" r="0" b="0"/>
              <a:pathLst>
                <a:path w="232600" h="228782">
                  <a:moveTo>
                    <a:pt x="167121" y="9065"/>
                  </a:moveTo>
                  <a:lnTo>
                    <a:pt x="108504" y="0"/>
                  </a:lnTo>
                  <a:lnTo>
                    <a:pt x="51907" y="10182"/>
                  </a:lnTo>
                  <a:lnTo>
                    <a:pt x="9312" y="28913"/>
                  </a:lnTo>
                  <a:lnTo>
                    <a:pt x="3423" y="36335"/>
                  </a:lnTo>
                  <a:lnTo>
                    <a:pt x="667" y="44793"/>
                  </a:lnTo>
                  <a:lnTo>
                    <a:pt x="0" y="53941"/>
                  </a:lnTo>
                  <a:lnTo>
                    <a:pt x="3065" y="62379"/>
                  </a:lnTo>
                  <a:lnTo>
                    <a:pt x="15828" y="77994"/>
                  </a:lnTo>
                  <a:lnTo>
                    <a:pt x="48334" y="94349"/>
                  </a:lnTo>
                  <a:lnTo>
                    <a:pt x="102409" y="110356"/>
                  </a:lnTo>
                  <a:lnTo>
                    <a:pt x="161964" y="124783"/>
                  </a:lnTo>
                  <a:lnTo>
                    <a:pt x="208217" y="138898"/>
                  </a:lnTo>
                  <a:lnTo>
                    <a:pt x="223600" y="152167"/>
                  </a:lnTo>
                  <a:lnTo>
                    <a:pt x="229340" y="160618"/>
                  </a:lnTo>
                  <a:lnTo>
                    <a:pt x="232599" y="179368"/>
                  </a:lnTo>
                  <a:lnTo>
                    <a:pt x="231830" y="189281"/>
                  </a:lnTo>
                  <a:lnTo>
                    <a:pt x="221617" y="206534"/>
                  </a:lnTo>
                  <a:lnTo>
                    <a:pt x="213980" y="214411"/>
                  </a:lnTo>
                  <a:lnTo>
                    <a:pt x="193017" y="223163"/>
                  </a:lnTo>
                  <a:lnTo>
                    <a:pt x="141430" y="228781"/>
                  </a:lnTo>
                  <a:lnTo>
                    <a:pt x="82893" y="219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642238" y="831751"/>
            <a:ext cx="2295213" cy="94757"/>
          </a:xfrm>
          <a:custGeom>
            <a:avLst/>
            <a:gdLst/>
            <a:ahLst/>
            <a:cxnLst/>
            <a:rect l="0" t="0" r="0" b="0"/>
            <a:pathLst>
              <a:path w="2295213" h="94757">
                <a:moveTo>
                  <a:pt x="2295212" y="0"/>
                </a:moveTo>
                <a:lnTo>
                  <a:pt x="2252520" y="3119"/>
                </a:lnTo>
                <a:lnTo>
                  <a:pt x="2190804" y="16788"/>
                </a:lnTo>
                <a:lnTo>
                  <a:pt x="2142484" y="18622"/>
                </a:lnTo>
                <a:lnTo>
                  <a:pt x="2091122" y="13446"/>
                </a:lnTo>
                <a:lnTo>
                  <a:pt x="2037689" y="12563"/>
                </a:lnTo>
                <a:lnTo>
                  <a:pt x="1979093" y="18020"/>
                </a:lnTo>
                <a:lnTo>
                  <a:pt x="1922997" y="20157"/>
                </a:lnTo>
                <a:lnTo>
                  <a:pt x="1862443" y="19620"/>
                </a:lnTo>
                <a:lnTo>
                  <a:pt x="1820940" y="15349"/>
                </a:lnTo>
                <a:lnTo>
                  <a:pt x="1775979" y="12671"/>
                </a:lnTo>
                <a:lnTo>
                  <a:pt x="1728700" y="12650"/>
                </a:lnTo>
                <a:lnTo>
                  <a:pt x="1680391" y="16541"/>
                </a:lnTo>
                <a:lnTo>
                  <a:pt x="1634744" y="19050"/>
                </a:lnTo>
                <a:lnTo>
                  <a:pt x="1591059" y="20165"/>
                </a:lnTo>
                <a:lnTo>
                  <a:pt x="1530514" y="21962"/>
                </a:lnTo>
                <a:lnTo>
                  <a:pt x="1467477" y="29338"/>
                </a:lnTo>
                <a:lnTo>
                  <a:pt x="1408889" y="30919"/>
                </a:lnTo>
                <a:lnTo>
                  <a:pt x="1353315" y="31388"/>
                </a:lnTo>
                <a:lnTo>
                  <a:pt x="1300974" y="34646"/>
                </a:lnTo>
                <a:lnTo>
                  <a:pt x="1241011" y="39901"/>
                </a:lnTo>
                <a:lnTo>
                  <a:pt x="1178791" y="41458"/>
                </a:lnTo>
                <a:lnTo>
                  <a:pt x="1115902" y="41920"/>
                </a:lnTo>
                <a:lnTo>
                  <a:pt x="1072684" y="42028"/>
                </a:lnTo>
                <a:lnTo>
                  <a:pt x="1026180" y="42075"/>
                </a:lnTo>
                <a:lnTo>
                  <a:pt x="963224" y="48172"/>
                </a:lnTo>
                <a:lnTo>
                  <a:pt x="907634" y="46777"/>
                </a:lnTo>
                <a:lnTo>
                  <a:pt x="850336" y="50904"/>
                </a:lnTo>
                <a:lnTo>
                  <a:pt x="788905" y="52127"/>
                </a:lnTo>
                <a:lnTo>
                  <a:pt x="726249" y="52490"/>
                </a:lnTo>
                <a:lnTo>
                  <a:pt x="663231" y="52597"/>
                </a:lnTo>
                <a:lnTo>
                  <a:pt x="600105" y="52629"/>
                </a:lnTo>
                <a:lnTo>
                  <a:pt x="540067" y="55758"/>
                </a:lnTo>
                <a:lnTo>
                  <a:pt x="485233" y="60974"/>
                </a:lnTo>
                <a:lnTo>
                  <a:pt x="428822" y="62520"/>
                </a:lnTo>
                <a:lnTo>
                  <a:pt x="367654" y="66098"/>
                </a:lnTo>
                <a:lnTo>
                  <a:pt x="311316" y="71447"/>
                </a:lnTo>
                <a:lnTo>
                  <a:pt x="250357" y="73254"/>
                </a:lnTo>
                <a:lnTo>
                  <a:pt x="201822" y="73568"/>
                </a:lnTo>
                <a:lnTo>
                  <a:pt x="150396" y="79249"/>
                </a:lnTo>
                <a:lnTo>
                  <a:pt x="103703" y="82753"/>
                </a:lnTo>
                <a:lnTo>
                  <a:pt x="49054" y="83791"/>
                </a:lnTo>
                <a:lnTo>
                  <a:pt x="0" y="947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1431875" y="1189720"/>
            <a:ext cx="1000208" cy="517903"/>
            <a:chOff x="1431875" y="1189720"/>
            <a:chExt cx="1000208" cy="517903"/>
          </a:xfrm>
        </p:grpSpPr>
        <p:sp>
          <p:nvSpPr>
            <p:cNvPr id="40" name="Freeform 39"/>
            <p:cNvSpPr/>
            <p:nvPr/>
          </p:nvSpPr>
          <p:spPr>
            <a:xfrm>
              <a:off x="1431875" y="1197123"/>
              <a:ext cx="190142" cy="210778"/>
            </a:xfrm>
            <a:custGeom>
              <a:avLst/>
              <a:gdLst/>
              <a:ahLst/>
              <a:cxnLst/>
              <a:rect l="0" t="0" r="0" b="0"/>
              <a:pathLst>
                <a:path w="190142" h="210778">
                  <a:moveTo>
                    <a:pt x="0" y="108410"/>
                  </a:moveTo>
                  <a:lnTo>
                    <a:pt x="58617" y="113999"/>
                  </a:lnTo>
                  <a:lnTo>
                    <a:pt x="111621" y="116793"/>
                  </a:lnTo>
                  <a:lnTo>
                    <a:pt x="146157" y="109074"/>
                  </a:lnTo>
                  <a:lnTo>
                    <a:pt x="167904" y="98567"/>
                  </a:lnTo>
                  <a:lnTo>
                    <a:pt x="183029" y="82978"/>
                  </a:lnTo>
                  <a:lnTo>
                    <a:pt x="188700" y="73908"/>
                  </a:lnTo>
                  <a:lnTo>
                    <a:pt x="190141" y="64352"/>
                  </a:lnTo>
                  <a:lnTo>
                    <a:pt x="185503" y="44375"/>
                  </a:lnTo>
                  <a:lnTo>
                    <a:pt x="169737" y="18987"/>
                  </a:lnTo>
                  <a:lnTo>
                    <a:pt x="150698" y="7055"/>
                  </a:lnTo>
                  <a:lnTo>
                    <a:pt x="139070" y="2236"/>
                  </a:lnTo>
                  <a:lnTo>
                    <a:pt x="113672" y="0"/>
                  </a:lnTo>
                  <a:lnTo>
                    <a:pt x="64828" y="8097"/>
                  </a:lnTo>
                  <a:lnTo>
                    <a:pt x="37666" y="23186"/>
                  </a:lnTo>
                  <a:lnTo>
                    <a:pt x="25319" y="42067"/>
                  </a:lnTo>
                  <a:lnTo>
                    <a:pt x="7861" y="86727"/>
                  </a:lnTo>
                  <a:lnTo>
                    <a:pt x="7918" y="124342"/>
                  </a:lnTo>
                  <a:lnTo>
                    <a:pt x="15344" y="159534"/>
                  </a:lnTo>
                  <a:lnTo>
                    <a:pt x="30543" y="186599"/>
                  </a:lnTo>
                  <a:lnTo>
                    <a:pt x="46330" y="198923"/>
                  </a:lnTo>
                  <a:lnTo>
                    <a:pt x="55453" y="203847"/>
                  </a:lnTo>
                  <a:lnTo>
                    <a:pt x="96239" y="210777"/>
                  </a:lnTo>
                  <a:lnTo>
                    <a:pt x="155711" y="204978"/>
                  </a:lnTo>
                  <a:lnTo>
                    <a:pt x="168456" y="203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49931" y="1250435"/>
              <a:ext cx="329427" cy="457188"/>
            </a:xfrm>
            <a:custGeom>
              <a:avLst/>
              <a:gdLst/>
              <a:ahLst/>
              <a:cxnLst/>
              <a:rect l="0" t="0" r="0" b="0"/>
              <a:pathLst>
                <a:path w="329427" h="457188">
                  <a:moveTo>
                    <a:pt x="171499" y="107741"/>
                  </a:moveTo>
                  <a:lnTo>
                    <a:pt x="171499" y="85384"/>
                  </a:lnTo>
                  <a:lnTo>
                    <a:pt x="160320" y="54713"/>
                  </a:lnTo>
                  <a:lnTo>
                    <a:pt x="142190" y="23399"/>
                  </a:lnTo>
                  <a:lnTo>
                    <a:pt x="125717" y="8644"/>
                  </a:lnTo>
                  <a:lnTo>
                    <a:pt x="116411" y="3072"/>
                  </a:lnTo>
                  <a:lnTo>
                    <a:pt x="93593" y="0"/>
                  </a:lnTo>
                  <a:lnTo>
                    <a:pt x="46405" y="7560"/>
                  </a:lnTo>
                  <a:lnTo>
                    <a:pt x="27774" y="19932"/>
                  </a:lnTo>
                  <a:lnTo>
                    <a:pt x="19530" y="28145"/>
                  </a:lnTo>
                  <a:lnTo>
                    <a:pt x="2339" y="67649"/>
                  </a:lnTo>
                  <a:lnTo>
                    <a:pt x="0" y="93432"/>
                  </a:lnTo>
                  <a:lnTo>
                    <a:pt x="4030" y="115419"/>
                  </a:lnTo>
                  <a:lnTo>
                    <a:pt x="13620" y="132990"/>
                  </a:lnTo>
                  <a:lnTo>
                    <a:pt x="37762" y="156036"/>
                  </a:lnTo>
                  <a:lnTo>
                    <a:pt x="47246" y="159825"/>
                  </a:lnTo>
                  <a:lnTo>
                    <a:pt x="67142" y="160915"/>
                  </a:lnTo>
                  <a:lnTo>
                    <a:pt x="98074" y="149362"/>
                  </a:lnTo>
                  <a:lnTo>
                    <a:pt x="132732" y="128007"/>
                  </a:lnTo>
                  <a:lnTo>
                    <a:pt x="151929" y="127667"/>
                  </a:lnTo>
                  <a:lnTo>
                    <a:pt x="159622" y="131553"/>
                  </a:lnTo>
                  <a:lnTo>
                    <a:pt x="171289" y="145230"/>
                  </a:lnTo>
                  <a:lnTo>
                    <a:pt x="184435" y="178250"/>
                  </a:lnTo>
                  <a:lnTo>
                    <a:pt x="190951" y="239735"/>
                  </a:lnTo>
                  <a:lnTo>
                    <a:pt x="193250" y="290870"/>
                  </a:lnTo>
                  <a:lnTo>
                    <a:pt x="200820" y="341895"/>
                  </a:lnTo>
                  <a:lnTo>
                    <a:pt x="210739" y="401651"/>
                  </a:lnTo>
                  <a:lnTo>
                    <a:pt x="209642" y="441270"/>
                  </a:lnTo>
                  <a:lnTo>
                    <a:pt x="207168" y="457187"/>
                  </a:lnTo>
                  <a:lnTo>
                    <a:pt x="208147" y="456518"/>
                  </a:lnTo>
                  <a:lnTo>
                    <a:pt x="227705" y="403003"/>
                  </a:lnTo>
                  <a:lnTo>
                    <a:pt x="233536" y="392319"/>
                  </a:lnTo>
                  <a:lnTo>
                    <a:pt x="249374" y="377330"/>
                  </a:lnTo>
                  <a:lnTo>
                    <a:pt x="305616" y="345242"/>
                  </a:lnTo>
                  <a:lnTo>
                    <a:pt x="329426" y="339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21125" y="1273948"/>
              <a:ext cx="171227" cy="157940"/>
            </a:xfrm>
            <a:custGeom>
              <a:avLst/>
              <a:gdLst/>
              <a:ahLst/>
              <a:cxnLst/>
              <a:rect l="0" t="0" r="0" b="0"/>
              <a:pathLst>
                <a:path w="171227" h="157940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4478" y="101381"/>
                  </a:lnTo>
                  <a:lnTo>
                    <a:pt x="32920" y="134544"/>
                  </a:lnTo>
                  <a:lnTo>
                    <a:pt x="50492" y="151824"/>
                  </a:lnTo>
                  <a:lnTo>
                    <a:pt x="62431" y="156198"/>
                  </a:lnTo>
                  <a:lnTo>
                    <a:pt x="91294" y="157939"/>
                  </a:lnTo>
                  <a:lnTo>
                    <a:pt x="103670" y="154425"/>
                  </a:lnTo>
                  <a:lnTo>
                    <a:pt x="123660" y="141163"/>
                  </a:lnTo>
                  <a:lnTo>
                    <a:pt x="148068" y="113966"/>
                  </a:lnTo>
                  <a:lnTo>
                    <a:pt x="164529" y="83680"/>
                  </a:lnTo>
                  <a:lnTo>
                    <a:pt x="171226" y="46891"/>
                  </a:lnTo>
                  <a:lnTo>
                    <a:pt x="1635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00455" y="129500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4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89927" y="1189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84683" y="1221305"/>
              <a:ext cx="147400" cy="186967"/>
            </a:xfrm>
            <a:custGeom>
              <a:avLst/>
              <a:gdLst/>
              <a:ahLst/>
              <a:cxnLst/>
              <a:rect l="0" t="0" r="0" b="0"/>
              <a:pathLst>
                <a:path w="147400" h="186967">
                  <a:moveTo>
                    <a:pt x="0" y="21057"/>
                  </a:moveTo>
                  <a:lnTo>
                    <a:pt x="25194" y="74932"/>
                  </a:lnTo>
                  <a:lnTo>
                    <a:pt x="57286" y="136979"/>
                  </a:lnTo>
                  <a:lnTo>
                    <a:pt x="91397" y="183938"/>
                  </a:lnTo>
                  <a:lnTo>
                    <a:pt x="98366" y="186966"/>
                  </a:lnTo>
                  <a:lnTo>
                    <a:pt x="105352" y="186645"/>
                  </a:lnTo>
                  <a:lnTo>
                    <a:pt x="112349" y="184092"/>
                  </a:lnTo>
                  <a:lnTo>
                    <a:pt x="118183" y="177710"/>
                  </a:lnTo>
                  <a:lnTo>
                    <a:pt x="127786" y="158141"/>
                  </a:lnTo>
                  <a:lnTo>
                    <a:pt x="136246" y="99045"/>
                  </a:lnTo>
                  <a:lnTo>
                    <a:pt x="144850" y="3728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400290" y="1042321"/>
            <a:ext cx="4240055" cy="515897"/>
            <a:chOff x="1400290" y="1042321"/>
            <a:chExt cx="4240055" cy="515897"/>
          </a:xfrm>
        </p:grpSpPr>
        <p:sp>
          <p:nvSpPr>
            <p:cNvPr id="47" name="Freeform 46"/>
            <p:cNvSpPr/>
            <p:nvPr/>
          </p:nvSpPr>
          <p:spPr>
            <a:xfrm>
              <a:off x="2529187" y="1217971"/>
              <a:ext cx="208223" cy="192848"/>
            </a:xfrm>
            <a:custGeom>
              <a:avLst/>
              <a:gdLst/>
              <a:ahLst/>
              <a:cxnLst/>
              <a:rect l="0" t="0" r="0" b="0"/>
              <a:pathLst>
                <a:path w="208223" h="192848">
                  <a:moveTo>
                    <a:pt x="145051" y="55977"/>
                  </a:moveTo>
                  <a:lnTo>
                    <a:pt x="135476" y="31930"/>
                  </a:lnTo>
                  <a:lnTo>
                    <a:pt x="124807" y="17603"/>
                  </a:lnTo>
                  <a:lnTo>
                    <a:pt x="100058" y="1973"/>
                  </a:lnTo>
                  <a:lnTo>
                    <a:pt x="77481" y="0"/>
                  </a:lnTo>
                  <a:lnTo>
                    <a:pt x="64909" y="1111"/>
                  </a:lnTo>
                  <a:lnTo>
                    <a:pt x="44702" y="11705"/>
                  </a:lnTo>
                  <a:lnTo>
                    <a:pt x="29091" y="28112"/>
                  </a:lnTo>
                  <a:lnTo>
                    <a:pt x="5576" y="77524"/>
                  </a:lnTo>
                  <a:lnTo>
                    <a:pt x="0" y="114354"/>
                  </a:lnTo>
                  <a:lnTo>
                    <a:pt x="3937" y="149313"/>
                  </a:lnTo>
                  <a:lnTo>
                    <a:pt x="12534" y="168039"/>
                  </a:lnTo>
                  <a:lnTo>
                    <a:pt x="18102" y="176309"/>
                  </a:lnTo>
                  <a:lnTo>
                    <a:pt x="26493" y="180652"/>
                  </a:lnTo>
                  <a:lnTo>
                    <a:pt x="48295" y="182358"/>
                  </a:lnTo>
                  <a:lnTo>
                    <a:pt x="67343" y="176097"/>
                  </a:lnTo>
                  <a:lnTo>
                    <a:pt x="75698" y="171152"/>
                  </a:lnTo>
                  <a:lnTo>
                    <a:pt x="88101" y="156299"/>
                  </a:lnTo>
                  <a:lnTo>
                    <a:pt x="113087" y="97655"/>
                  </a:lnTo>
                  <a:lnTo>
                    <a:pt x="116723" y="87272"/>
                  </a:lnTo>
                  <a:lnTo>
                    <a:pt x="119146" y="86199"/>
                  </a:lnTo>
                  <a:lnTo>
                    <a:pt x="129276" y="117145"/>
                  </a:lnTo>
                  <a:lnTo>
                    <a:pt x="169691" y="169419"/>
                  </a:lnTo>
                  <a:lnTo>
                    <a:pt x="192516" y="185906"/>
                  </a:lnTo>
                  <a:lnTo>
                    <a:pt x="208222" y="1928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780986" y="1042321"/>
              <a:ext cx="19595" cy="379027"/>
            </a:xfrm>
            <a:custGeom>
              <a:avLst/>
              <a:gdLst/>
              <a:ahLst/>
              <a:cxnLst/>
              <a:rect l="0" t="0" r="0" b="0"/>
              <a:pathLst>
                <a:path w="19595" h="379027">
                  <a:moveTo>
                    <a:pt x="9065" y="0"/>
                  </a:moveTo>
                  <a:lnTo>
                    <a:pt x="3476" y="58617"/>
                  </a:lnTo>
                  <a:lnTo>
                    <a:pt x="0" y="110174"/>
                  </a:lnTo>
                  <a:lnTo>
                    <a:pt x="4560" y="164315"/>
                  </a:lnTo>
                  <a:lnTo>
                    <a:pt x="7730" y="217402"/>
                  </a:lnTo>
                  <a:lnTo>
                    <a:pt x="16037" y="279336"/>
                  </a:lnTo>
                  <a:lnTo>
                    <a:pt x="18891" y="336631"/>
                  </a:lnTo>
                  <a:lnTo>
                    <a:pt x="1959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60478" y="1219193"/>
              <a:ext cx="150718" cy="173158"/>
            </a:xfrm>
            <a:custGeom>
              <a:avLst/>
              <a:gdLst/>
              <a:ahLst/>
              <a:cxnLst/>
              <a:rect l="0" t="0" r="0" b="0"/>
              <a:pathLst>
                <a:path w="150718" h="173158">
                  <a:moveTo>
                    <a:pt x="24330" y="86340"/>
                  </a:moveTo>
                  <a:lnTo>
                    <a:pt x="82947" y="86340"/>
                  </a:lnTo>
                  <a:lnTo>
                    <a:pt x="117737" y="75162"/>
                  </a:lnTo>
                  <a:lnTo>
                    <a:pt x="144683" y="57032"/>
                  </a:lnTo>
                  <a:lnTo>
                    <a:pt x="149019" y="48084"/>
                  </a:lnTo>
                  <a:lnTo>
                    <a:pt x="150717" y="25664"/>
                  </a:lnTo>
                  <a:lnTo>
                    <a:pt x="147192" y="16643"/>
                  </a:lnTo>
                  <a:lnTo>
                    <a:pt x="133918" y="3501"/>
                  </a:lnTo>
                  <a:lnTo>
                    <a:pt x="113200" y="0"/>
                  </a:lnTo>
                  <a:lnTo>
                    <a:pt x="67361" y="7284"/>
                  </a:lnTo>
                  <a:lnTo>
                    <a:pt x="40719" y="22232"/>
                  </a:lnTo>
                  <a:lnTo>
                    <a:pt x="18008" y="47068"/>
                  </a:lnTo>
                  <a:lnTo>
                    <a:pt x="2049" y="76654"/>
                  </a:lnTo>
                  <a:lnTo>
                    <a:pt x="0" y="100362"/>
                  </a:lnTo>
                  <a:lnTo>
                    <a:pt x="4158" y="124158"/>
                  </a:lnTo>
                  <a:lnTo>
                    <a:pt x="13805" y="142532"/>
                  </a:lnTo>
                  <a:lnTo>
                    <a:pt x="29011" y="155378"/>
                  </a:lnTo>
                  <a:lnTo>
                    <a:pt x="72958" y="173157"/>
                  </a:lnTo>
                  <a:lnTo>
                    <a:pt x="128061" y="171718"/>
                  </a:lnTo>
                  <a:lnTo>
                    <a:pt x="140143" y="1705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05906" y="1257766"/>
              <a:ext cx="147400" cy="142525"/>
            </a:xfrm>
            <a:custGeom>
              <a:avLst/>
              <a:gdLst/>
              <a:ahLst/>
              <a:cxnLst/>
              <a:rect l="0" t="0" r="0" b="0"/>
              <a:pathLst>
                <a:path w="147400" h="142525">
                  <a:moveTo>
                    <a:pt x="0" y="16182"/>
                  </a:moveTo>
                  <a:lnTo>
                    <a:pt x="3120" y="58873"/>
                  </a:lnTo>
                  <a:lnTo>
                    <a:pt x="21331" y="121517"/>
                  </a:lnTo>
                  <a:lnTo>
                    <a:pt x="25859" y="135527"/>
                  </a:lnTo>
                  <a:lnTo>
                    <a:pt x="14397" y="96777"/>
                  </a:lnTo>
                  <a:lnTo>
                    <a:pt x="12845" y="60859"/>
                  </a:lnTo>
                  <a:lnTo>
                    <a:pt x="16628" y="38378"/>
                  </a:lnTo>
                  <a:lnTo>
                    <a:pt x="28447" y="19808"/>
                  </a:lnTo>
                  <a:lnTo>
                    <a:pt x="36512" y="11580"/>
                  </a:lnTo>
                  <a:lnTo>
                    <a:pt x="57952" y="2438"/>
                  </a:lnTo>
                  <a:lnTo>
                    <a:pt x="70220" y="0"/>
                  </a:lnTo>
                  <a:lnTo>
                    <a:pt x="80739" y="715"/>
                  </a:lnTo>
                  <a:lnTo>
                    <a:pt x="98665" y="7748"/>
                  </a:lnTo>
                  <a:lnTo>
                    <a:pt x="121911" y="30450"/>
                  </a:lnTo>
                  <a:lnTo>
                    <a:pt x="138027" y="59404"/>
                  </a:lnTo>
                  <a:lnTo>
                    <a:pt x="146165" y="116298"/>
                  </a:lnTo>
                  <a:lnTo>
                    <a:pt x="147399" y="142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63053" y="1042321"/>
              <a:ext cx="58709" cy="379027"/>
            </a:xfrm>
            <a:custGeom>
              <a:avLst/>
              <a:gdLst/>
              <a:ahLst/>
              <a:cxnLst/>
              <a:rect l="0" t="0" r="0" b="0"/>
              <a:pathLst>
                <a:path w="58709" h="379027">
                  <a:moveTo>
                    <a:pt x="6066" y="0"/>
                  </a:moveTo>
                  <a:lnTo>
                    <a:pt x="0" y="33622"/>
                  </a:lnTo>
                  <a:lnTo>
                    <a:pt x="7641" y="91562"/>
                  </a:lnTo>
                  <a:lnTo>
                    <a:pt x="20415" y="153137"/>
                  </a:lnTo>
                  <a:lnTo>
                    <a:pt x="25135" y="204861"/>
                  </a:lnTo>
                  <a:lnTo>
                    <a:pt x="32123" y="253462"/>
                  </a:lnTo>
                  <a:lnTo>
                    <a:pt x="44965" y="311806"/>
                  </a:lnTo>
                  <a:lnTo>
                    <a:pt x="55647" y="359032"/>
                  </a:lnTo>
                  <a:lnTo>
                    <a:pt x="5870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11191" y="1184131"/>
              <a:ext cx="336913" cy="26647"/>
            </a:xfrm>
            <a:custGeom>
              <a:avLst/>
              <a:gdLst/>
              <a:ahLst/>
              <a:cxnLst/>
              <a:rect l="0" t="0" r="0" b="0"/>
              <a:pathLst>
                <a:path w="336913" h="26647">
                  <a:moveTo>
                    <a:pt x="336912" y="5589"/>
                  </a:moveTo>
                  <a:lnTo>
                    <a:pt x="320145" y="0"/>
                  </a:lnTo>
                  <a:lnTo>
                    <a:pt x="302554" y="375"/>
                  </a:lnTo>
                  <a:lnTo>
                    <a:pt x="243914" y="12138"/>
                  </a:lnTo>
                  <a:lnTo>
                    <a:pt x="189167" y="15331"/>
                  </a:lnTo>
                  <a:lnTo>
                    <a:pt x="133293" y="21551"/>
                  </a:lnTo>
                  <a:lnTo>
                    <a:pt x="78365" y="24470"/>
                  </a:lnTo>
                  <a:lnTo>
                    <a:pt x="32507" y="2123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39380" y="1077006"/>
              <a:ext cx="150921" cy="344992"/>
            </a:xfrm>
            <a:custGeom>
              <a:avLst/>
              <a:gdLst/>
              <a:ahLst/>
              <a:cxnLst/>
              <a:rect l="0" t="0" r="0" b="0"/>
              <a:pathLst>
                <a:path w="150921" h="344992">
                  <a:moveTo>
                    <a:pt x="77221" y="333812"/>
                  </a:moveTo>
                  <a:lnTo>
                    <a:pt x="66042" y="344991"/>
                  </a:lnTo>
                  <a:lnTo>
                    <a:pt x="62750" y="343604"/>
                  </a:lnTo>
                  <a:lnTo>
                    <a:pt x="51442" y="289796"/>
                  </a:lnTo>
                  <a:lnTo>
                    <a:pt x="45612" y="232354"/>
                  </a:lnTo>
                  <a:lnTo>
                    <a:pt x="34409" y="175947"/>
                  </a:lnTo>
                  <a:lnTo>
                    <a:pt x="20931" y="119745"/>
                  </a:lnTo>
                  <a:lnTo>
                    <a:pt x="3503" y="60997"/>
                  </a:lnTo>
                  <a:lnTo>
                    <a:pt x="0" y="50160"/>
                  </a:lnTo>
                  <a:lnTo>
                    <a:pt x="4" y="40596"/>
                  </a:lnTo>
                  <a:lnTo>
                    <a:pt x="6247" y="23729"/>
                  </a:lnTo>
                  <a:lnTo>
                    <a:pt x="23060" y="11554"/>
                  </a:lnTo>
                  <a:lnTo>
                    <a:pt x="47300" y="3413"/>
                  </a:lnTo>
                  <a:lnTo>
                    <a:pt x="92662" y="0"/>
                  </a:lnTo>
                  <a:lnTo>
                    <a:pt x="150920" y="74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79730" y="1263419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88863" y="11179"/>
                  </a:lnTo>
                  <a:lnTo>
                    <a:pt x="159555" y="23719"/>
                  </a:lnTo>
                  <a:lnTo>
                    <a:pt x="100494" y="30032"/>
                  </a:lnTo>
                  <a:lnTo>
                    <a:pt x="45674" y="343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79772" y="1248520"/>
              <a:ext cx="136871" cy="206674"/>
            </a:xfrm>
            <a:custGeom>
              <a:avLst/>
              <a:gdLst/>
              <a:ahLst/>
              <a:cxnLst/>
              <a:rect l="0" t="0" r="0" b="0"/>
              <a:pathLst>
                <a:path w="136871" h="206674">
                  <a:moveTo>
                    <a:pt x="0" y="46485"/>
                  </a:moveTo>
                  <a:lnTo>
                    <a:pt x="14654" y="105102"/>
                  </a:lnTo>
                  <a:lnTo>
                    <a:pt x="31666" y="161698"/>
                  </a:lnTo>
                  <a:lnTo>
                    <a:pt x="46804" y="206673"/>
                  </a:lnTo>
                  <a:lnTo>
                    <a:pt x="44978" y="196838"/>
                  </a:lnTo>
                  <a:lnTo>
                    <a:pt x="18646" y="134987"/>
                  </a:lnTo>
                  <a:lnTo>
                    <a:pt x="12933" y="94804"/>
                  </a:lnTo>
                  <a:lnTo>
                    <a:pt x="16830" y="58852"/>
                  </a:lnTo>
                  <a:lnTo>
                    <a:pt x="30983" y="25973"/>
                  </a:lnTo>
                  <a:lnTo>
                    <a:pt x="39372" y="18772"/>
                  </a:lnTo>
                  <a:lnTo>
                    <a:pt x="94164" y="678"/>
                  </a:lnTo>
                  <a:lnTo>
                    <a:pt x="112430" y="0"/>
                  </a:lnTo>
                  <a:lnTo>
                    <a:pt x="136870" y="43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04968" y="1280458"/>
              <a:ext cx="206473" cy="161947"/>
            </a:xfrm>
            <a:custGeom>
              <a:avLst/>
              <a:gdLst/>
              <a:ahLst/>
              <a:cxnLst/>
              <a:rect l="0" t="0" r="0" b="0"/>
              <a:pathLst>
                <a:path w="206473" h="161947">
                  <a:moveTo>
                    <a:pt x="101187" y="98775"/>
                  </a:moveTo>
                  <a:lnTo>
                    <a:pt x="106776" y="82007"/>
                  </a:lnTo>
                  <a:lnTo>
                    <a:pt x="104663" y="49223"/>
                  </a:lnTo>
                  <a:lnTo>
                    <a:pt x="91039" y="15462"/>
                  </a:lnTo>
                  <a:lnTo>
                    <a:pt x="82723" y="8138"/>
                  </a:lnTo>
                  <a:lnTo>
                    <a:pt x="61006" y="0"/>
                  </a:lnTo>
                  <a:lnTo>
                    <a:pt x="51003" y="170"/>
                  </a:lnTo>
                  <a:lnTo>
                    <a:pt x="33650" y="6597"/>
                  </a:lnTo>
                  <a:lnTo>
                    <a:pt x="10726" y="23370"/>
                  </a:lnTo>
                  <a:lnTo>
                    <a:pt x="2491" y="42645"/>
                  </a:lnTo>
                  <a:lnTo>
                    <a:pt x="0" y="65639"/>
                  </a:lnTo>
                  <a:lnTo>
                    <a:pt x="2793" y="87557"/>
                  </a:lnTo>
                  <a:lnTo>
                    <a:pt x="16531" y="119628"/>
                  </a:lnTo>
                  <a:lnTo>
                    <a:pt x="35420" y="145768"/>
                  </a:lnTo>
                  <a:lnTo>
                    <a:pt x="43304" y="149990"/>
                  </a:lnTo>
                  <a:lnTo>
                    <a:pt x="61423" y="151563"/>
                  </a:lnTo>
                  <a:lnTo>
                    <a:pt x="78055" y="145243"/>
                  </a:lnTo>
                  <a:lnTo>
                    <a:pt x="107796" y="122122"/>
                  </a:lnTo>
                  <a:lnTo>
                    <a:pt x="115823" y="102522"/>
                  </a:lnTo>
                  <a:lnTo>
                    <a:pt x="117963" y="90744"/>
                  </a:lnTo>
                  <a:lnTo>
                    <a:pt x="120560" y="86402"/>
                  </a:lnTo>
                  <a:lnTo>
                    <a:pt x="123461" y="87017"/>
                  </a:lnTo>
                  <a:lnTo>
                    <a:pt x="161536" y="136460"/>
                  </a:lnTo>
                  <a:lnTo>
                    <a:pt x="206472" y="1619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18058" y="1257119"/>
              <a:ext cx="130254" cy="177795"/>
            </a:xfrm>
            <a:custGeom>
              <a:avLst/>
              <a:gdLst/>
              <a:ahLst/>
              <a:cxnLst/>
              <a:rect l="0" t="0" r="0" b="0"/>
              <a:pathLst>
                <a:path w="130254" h="177795">
                  <a:moveTo>
                    <a:pt x="109195" y="48414"/>
                  </a:moveTo>
                  <a:lnTo>
                    <a:pt x="99620" y="24368"/>
                  </a:lnTo>
                  <a:lnTo>
                    <a:pt x="88952" y="10041"/>
                  </a:lnTo>
                  <a:lnTo>
                    <a:pt x="70173" y="2114"/>
                  </a:lnTo>
                  <a:lnTo>
                    <a:pt x="58614" y="0"/>
                  </a:lnTo>
                  <a:lnTo>
                    <a:pt x="48568" y="930"/>
                  </a:lnTo>
                  <a:lnTo>
                    <a:pt x="31168" y="8203"/>
                  </a:lnTo>
                  <a:lnTo>
                    <a:pt x="18754" y="22354"/>
                  </a:lnTo>
                  <a:lnTo>
                    <a:pt x="1254" y="60034"/>
                  </a:lnTo>
                  <a:lnTo>
                    <a:pt x="0" y="83604"/>
                  </a:lnTo>
                  <a:lnTo>
                    <a:pt x="4512" y="108508"/>
                  </a:lnTo>
                  <a:lnTo>
                    <a:pt x="20206" y="141089"/>
                  </a:lnTo>
                  <a:lnTo>
                    <a:pt x="32990" y="158233"/>
                  </a:lnTo>
                  <a:lnTo>
                    <a:pt x="58930" y="175450"/>
                  </a:lnTo>
                  <a:lnTo>
                    <a:pt x="78667" y="177794"/>
                  </a:lnTo>
                  <a:lnTo>
                    <a:pt x="106389" y="172537"/>
                  </a:lnTo>
                  <a:lnTo>
                    <a:pt x="130253" y="16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43066" y="1063378"/>
              <a:ext cx="21059" cy="410612"/>
            </a:xfrm>
            <a:custGeom>
              <a:avLst/>
              <a:gdLst/>
              <a:ahLst/>
              <a:cxnLst/>
              <a:rect l="0" t="0" r="0" b="0"/>
              <a:pathLst>
                <a:path w="21059" h="410612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0" y="204883"/>
                  </a:lnTo>
                  <a:lnTo>
                    <a:pt x="3120" y="264647"/>
                  </a:lnTo>
                  <a:lnTo>
                    <a:pt x="8334" y="320569"/>
                  </a:lnTo>
                  <a:lnTo>
                    <a:pt x="15685" y="375798"/>
                  </a:lnTo>
                  <a:lnTo>
                    <a:pt x="2105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37782" y="1205188"/>
              <a:ext cx="231628" cy="26647"/>
            </a:xfrm>
            <a:custGeom>
              <a:avLst/>
              <a:gdLst/>
              <a:ahLst/>
              <a:cxnLst/>
              <a:rect l="0" t="0" r="0" b="0"/>
              <a:pathLst>
                <a:path w="231628" h="26647">
                  <a:moveTo>
                    <a:pt x="231627" y="5589"/>
                  </a:moveTo>
                  <a:lnTo>
                    <a:pt x="214860" y="0"/>
                  </a:lnTo>
                  <a:lnTo>
                    <a:pt x="162111" y="3272"/>
                  </a:lnTo>
                  <a:lnTo>
                    <a:pt x="105418" y="8251"/>
                  </a:lnTo>
                  <a:lnTo>
                    <a:pt x="49160" y="1456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22052" y="1295005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8617"/>
                  </a:lnTo>
                  <a:lnTo>
                    <a:pt x="8333" y="112094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11523" y="12002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34142" y="1281703"/>
              <a:ext cx="197100" cy="187936"/>
            </a:xfrm>
            <a:custGeom>
              <a:avLst/>
              <a:gdLst/>
              <a:ahLst/>
              <a:cxnLst/>
              <a:rect l="0" t="0" r="0" b="0"/>
              <a:pathLst>
                <a:path w="197100" h="187936">
                  <a:moveTo>
                    <a:pt x="109007" y="13302"/>
                  </a:moveTo>
                  <a:lnTo>
                    <a:pt x="97829" y="2123"/>
                  </a:lnTo>
                  <a:lnTo>
                    <a:pt x="89857" y="0"/>
                  </a:lnTo>
                  <a:lnTo>
                    <a:pt x="57450" y="2602"/>
                  </a:lnTo>
                  <a:lnTo>
                    <a:pt x="35790" y="7766"/>
                  </a:lnTo>
                  <a:lnTo>
                    <a:pt x="27441" y="13121"/>
                  </a:lnTo>
                  <a:lnTo>
                    <a:pt x="15044" y="28429"/>
                  </a:lnTo>
                  <a:lnTo>
                    <a:pt x="1488" y="56778"/>
                  </a:lnTo>
                  <a:lnTo>
                    <a:pt x="0" y="77078"/>
                  </a:lnTo>
                  <a:lnTo>
                    <a:pt x="4408" y="97799"/>
                  </a:lnTo>
                  <a:lnTo>
                    <a:pt x="32813" y="150208"/>
                  </a:lnTo>
                  <a:lnTo>
                    <a:pt x="58745" y="176179"/>
                  </a:lnTo>
                  <a:lnTo>
                    <a:pt x="81599" y="185127"/>
                  </a:lnTo>
                  <a:lnTo>
                    <a:pt x="107355" y="187935"/>
                  </a:lnTo>
                  <a:lnTo>
                    <a:pt x="134399" y="185283"/>
                  </a:lnTo>
                  <a:lnTo>
                    <a:pt x="155778" y="177085"/>
                  </a:lnTo>
                  <a:lnTo>
                    <a:pt x="164754" y="171624"/>
                  </a:lnTo>
                  <a:lnTo>
                    <a:pt x="177847" y="156197"/>
                  </a:lnTo>
                  <a:lnTo>
                    <a:pt x="195785" y="117697"/>
                  </a:lnTo>
                  <a:lnTo>
                    <a:pt x="197099" y="97134"/>
                  </a:lnTo>
                  <a:lnTo>
                    <a:pt x="188410" y="55338"/>
                  </a:lnTo>
                  <a:lnTo>
                    <a:pt x="182999" y="47175"/>
                  </a:lnTo>
                  <a:lnTo>
                    <a:pt x="167629" y="34985"/>
                  </a:lnTo>
                  <a:lnTo>
                    <a:pt x="149100" y="28788"/>
                  </a:lnTo>
                  <a:lnTo>
                    <a:pt x="119536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01077" y="1284853"/>
              <a:ext cx="168457" cy="157552"/>
            </a:xfrm>
            <a:custGeom>
              <a:avLst/>
              <a:gdLst/>
              <a:ahLst/>
              <a:cxnLst/>
              <a:rect l="0" t="0" r="0" b="0"/>
              <a:pathLst>
                <a:path w="168457" h="157552">
                  <a:moveTo>
                    <a:pt x="0" y="20680"/>
                  </a:moveTo>
                  <a:lnTo>
                    <a:pt x="17959" y="75725"/>
                  </a:lnTo>
                  <a:lnTo>
                    <a:pt x="28547" y="127133"/>
                  </a:lnTo>
                  <a:lnTo>
                    <a:pt x="29066" y="145202"/>
                  </a:lnTo>
                  <a:lnTo>
                    <a:pt x="27566" y="143469"/>
                  </a:lnTo>
                  <a:lnTo>
                    <a:pt x="14679" y="101884"/>
                  </a:lnTo>
                  <a:lnTo>
                    <a:pt x="12928" y="64368"/>
                  </a:lnTo>
                  <a:lnTo>
                    <a:pt x="20469" y="25956"/>
                  </a:lnTo>
                  <a:lnTo>
                    <a:pt x="30935" y="7037"/>
                  </a:lnTo>
                  <a:lnTo>
                    <a:pt x="38171" y="2226"/>
                  </a:lnTo>
                  <a:lnTo>
                    <a:pt x="55569" y="0"/>
                  </a:lnTo>
                  <a:lnTo>
                    <a:pt x="85096" y="5324"/>
                  </a:lnTo>
                  <a:lnTo>
                    <a:pt x="110482" y="19900"/>
                  </a:lnTo>
                  <a:lnTo>
                    <a:pt x="132821" y="39036"/>
                  </a:lnTo>
                  <a:lnTo>
                    <a:pt x="154258" y="70703"/>
                  </a:lnTo>
                  <a:lnTo>
                    <a:pt x="164250" y="109721"/>
                  </a:lnTo>
                  <a:lnTo>
                    <a:pt x="168456" y="1575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11045" y="1210777"/>
              <a:ext cx="229300" cy="242156"/>
            </a:xfrm>
            <a:custGeom>
              <a:avLst/>
              <a:gdLst/>
              <a:ahLst/>
              <a:cxnLst/>
              <a:rect l="0" t="0" r="0" b="0"/>
              <a:pathLst>
                <a:path w="229300" h="242156">
                  <a:moveTo>
                    <a:pt x="200644" y="0"/>
                  </a:moveTo>
                  <a:lnTo>
                    <a:pt x="151713" y="0"/>
                  </a:lnTo>
                  <a:lnTo>
                    <a:pt x="92583" y="0"/>
                  </a:lnTo>
                  <a:lnTo>
                    <a:pt x="55542" y="11178"/>
                  </a:lnTo>
                  <a:lnTo>
                    <a:pt x="22340" y="29308"/>
                  </a:lnTo>
                  <a:lnTo>
                    <a:pt x="7144" y="45781"/>
                  </a:lnTo>
                  <a:lnTo>
                    <a:pt x="1454" y="55087"/>
                  </a:lnTo>
                  <a:lnTo>
                    <a:pt x="0" y="63631"/>
                  </a:lnTo>
                  <a:lnTo>
                    <a:pt x="1371" y="71666"/>
                  </a:lnTo>
                  <a:lnTo>
                    <a:pt x="4624" y="79363"/>
                  </a:lnTo>
                  <a:lnTo>
                    <a:pt x="17598" y="91034"/>
                  </a:lnTo>
                  <a:lnTo>
                    <a:pt x="25971" y="95784"/>
                  </a:lnTo>
                  <a:lnTo>
                    <a:pt x="47752" y="97943"/>
                  </a:lnTo>
                  <a:lnTo>
                    <a:pt x="99863" y="95386"/>
                  </a:lnTo>
                  <a:lnTo>
                    <a:pt x="154047" y="103286"/>
                  </a:lnTo>
                  <a:lnTo>
                    <a:pt x="187617" y="113921"/>
                  </a:lnTo>
                  <a:lnTo>
                    <a:pt x="204993" y="125111"/>
                  </a:lnTo>
                  <a:lnTo>
                    <a:pt x="217395" y="141002"/>
                  </a:lnTo>
                  <a:lnTo>
                    <a:pt x="225636" y="160934"/>
                  </a:lnTo>
                  <a:lnTo>
                    <a:pt x="229299" y="185390"/>
                  </a:lnTo>
                  <a:lnTo>
                    <a:pt x="226766" y="196123"/>
                  </a:lnTo>
                  <a:lnTo>
                    <a:pt x="214593" y="214287"/>
                  </a:lnTo>
                  <a:lnTo>
                    <a:pt x="188009" y="232078"/>
                  </a:lnTo>
                  <a:lnTo>
                    <a:pt x="134284" y="240165"/>
                  </a:lnTo>
                  <a:lnTo>
                    <a:pt x="9535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400290" y="1484536"/>
              <a:ext cx="4116644" cy="73682"/>
            </a:xfrm>
            <a:custGeom>
              <a:avLst/>
              <a:gdLst/>
              <a:ahLst/>
              <a:cxnLst/>
              <a:rect l="0" t="0" r="0" b="0"/>
              <a:pathLst>
                <a:path w="4116644" h="73682">
                  <a:moveTo>
                    <a:pt x="4116643" y="52624"/>
                  </a:moveTo>
                  <a:lnTo>
                    <a:pt x="4059378" y="52624"/>
                  </a:lnTo>
                  <a:lnTo>
                    <a:pt x="3998486" y="47035"/>
                  </a:lnTo>
                  <a:lnTo>
                    <a:pt x="3944372" y="43559"/>
                  </a:lnTo>
                  <a:lnTo>
                    <a:pt x="3889475" y="36940"/>
                  </a:lnTo>
                  <a:lnTo>
                    <a:pt x="3836164" y="33159"/>
                  </a:lnTo>
                  <a:lnTo>
                    <a:pt x="3777734" y="32039"/>
                  </a:lnTo>
                  <a:lnTo>
                    <a:pt x="3715968" y="31707"/>
                  </a:lnTo>
                  <a:lnTo>
                    <a:pt x="3653213" y="31609"/>
                  </a:lnTo>
                  <a:lnTo>
                    <a:pt x="3590833" y="24340"/>
                  </a:lnTo>
                  <a:lnTo>
                    <a:pt x="3536978" y="22017"/>
                  </a:lnTo>
                  <a:lnTo>
                    <a:pt x="3488005" y="21328"/>
                  </a:lnTo>
                  <a:lnTo>
                    <a:pt x="3428911" y="21124"/>
                  </a:lnTo>
                  <a:lnTo>
                    <a:pt x="3383605" y="21077"/>
                  </a:lnTo>
                  <a:lnTo>
                    <a:pt x="3336173" y="21056"/>
                  </a:lnTo>
                  <a:lnTo>
                    <a:pt x="3288966" y="21046"/>
                  </a:lnTo>
                  <a:lnTo>
                    <a:pt x="3244588" y="21042"/>
                  </a:lnTo>
                  <a:lnTo>
                    <a:pt x="3191321" y="15451"/>
                  </a:lnTo>
                  <a:lnTo>
                    <a:pt x="3134724" y="11974"/>
                  </a:lnTo>
                  <a:lnTo>
                    <a:pt x="3091028" y="8041"/>
                  </a:lnTo>
                  <a:lnTo>
                    <a:pt x="3045482" y="3564"/>
                  </a:lnTo>
                  <a:lnTo>
                    <a:pt x="2982718" y="1043"/>
                  </a:lnTo>
                  <a:lnTo>
                    <a:pt x="2929936" y="296"/>
                  </a:lnTo>
                  <a:lnTo>
                    <a:pt x="2886928" y="121"/>
                  </a:lnTo>
                  <a:lnTo>
                    <a:pt x="2843636" y="44"/>
                  </a:lnTo>
                  <a:lnTo>
                    <a:pt x="2786042" y="0"/>
                  </a:lnTo>
                  <a:lnTo>
                    <a:pt x="2733102" y="3107"/>
                  </a:lnTo>
                  <a:lnTo>
                    <a:pt x="2679201" y="8317"/>
                  </a:lnTo>
                  <a:lnTo>
                    <a:pt x="2624236" y="9860"/>
                  </a:lnTo>
                  <a:lnTo>
                    <a:pt x="2579486" y="10221"/>
                  </a:lnTo>
                  <a:lnTo>
                    <a:pt x="2532300" y="10382"/>
                  </a:lnTo>
                  <a:lnTo>
                    <a:pt x="2487152" y="10453"/>
                  </a:lnTo>
                  <a:lnTo>
                    <a:pt x="2428513" y="10493"/>
                  </a:lnTo>
                  <a:lnTo>
                    <a:pt x="2372143" y="10505"/>
                  </a:lnTo>
                  <a:lnTo>
                    <a:pt x="2312937" y="13628"/>
                  </a:lnTo>
                  <a:lnTo>
                    <a:pt x="2256400" y="18843"/>
                  </a:lnTo>
                  <a:lnTo>
                    <a:pt x="2197145" y="20388"/>
                  </a:lnTo>
                  <a:lnTo>
                    <a:pt x="2135201" y="20910"/>
                  </a:lnTo>
                  <a:lnTo>
                    <a:pt x="2077905" y="21013"/>
                  </a:lnTo>
                  <a:lnTo>
                    <a:pt x="2032083" y="22201"/>
                  </a:lnTo>
                  <a:lnTo>
                    <a:pt x="1971713" y="28272"/>
                  </a:lnTo>
                  <a:lnTo>
                    <a:pt x="1922630" y="30591"/>
                  </a:lnTo>
                  <a:lnTo>
                    <a:pt x="1864123" y="31374"/>
                  </a:lnTo>
                  <a:lnTo>
                    <a:pt x="1807506" y="31529"/>
                  </a:lnTo>
                  <a:lnTo>
                    <a:pt x="1751262" y="31560"/>
                  </a:lnTo>
                  <a:lnTo>
                    <a:pt x="1691973" y="31566"/>
                  </a:lnTo>
                  <a:lnTo>
                    <a:pt x="1629872" y="31567"/>
                  </a:lnTo>
                  <a:lnTo>
                    <a:pt x="1572545" y="31567"/>
                  </a:lnTo>
                  <a:lnTo>
                    <a:pt x="1516161" y="31567"/>
                  </a:lnTo>
                  <a:lnTo>
                    <a:pt x="1454374" y="31567"/>
                  </a:lnTo>
                  <a:lnTo>
                    <a:pt x="1394249" y="31567"/>
                  </a:lnTo>
                  <a:lnTo>
                    <a:pt x="1337312" y="34687"/>
                  </a:lnTo>
                  <a:lnTo>
                    <a:pt x="1275416" y="40632"/>
                  </a:lnTo>
                  <a:lnTo>
                    <a:pt x="1214100" y="41807"/>
                  </a:lnTo>
                  <a:lnTo>
                    <a:pt x="1165228" y="42010"/>
                  </a:lnTo>
                  <a:lnTo>
                    <a:pt x="1106200" y="42079"/>
                  </a:lnTo>
                  <a:lnTo>
                    <a:pt x="1049480" y="42092"/>
                  </a:lnTo>
                  <a:lnTo>
                    <a:pt x="992046" y="42095"/>
                  </a:lnTo>
                  <a:lnTo>
                    <a:pt x="928708" y="42096"/>
                  </a:lnTo>
                  <a:lnTo>
                    <a:pt x="870790" y="42096"/>
                  </a:lnTo>
                  <a:lnTo>
                    <a:pt x="822781" y="42096"/>
                  </a:lnTo>
                  <a:lnTo>
                    <a:pt x="761392" y="49331"/>
                  </a:lnTo>
                  <a:lnTo>
                    <a:pt x="712508" y="51649"/>
                  </a:lnTo>
                  <a:lnTo>
                    <a:pt x="650356" y="52432"/>
                  </a:lnTo>
                  <a:lnTo>
                    <a:pt x="587690" y="52586"/>
                  </a:lnTo>
                  <a:lnTo>
                    <a:pt x="530251" y="52617"/>
                  </a:lnTo>
                  <a:lnTo>
                    <a:pt x="473845" y="52623"/>
                  </a:lnTo>
                  <a:lnTo>
                    <a:pt x="412053" y="52624"/>
                  </a:lnTo>
                  <a:lnTo>
                    <a:pt x="360866" y="52624"/>
                  </a:lnTo>
                  <a:lnTo>
                    <a:pt x="299572" y="52624"/>
                  </a:lnTo>
                  <a:lnTo>
                    <a:pt x="239286" y="55744"/>
                  </a:lnTo>
                  <a:lnTo>
                    <a:pt x="188663" y="60957"/>
                  </a:lnTo>
                  <a:lnTo>
                    <a:pt x="139738" y="62502"/>
                  </a:lnTo>
                  <a:lnTo>
                    <a:pt x="81285" y="68613"/>
                  </a:lnTo>
                  <a:lnTo>
                    <a:pt x="22122" y="72680"/>
                  </a:lnTo>
                  <a:lnTo>
                    <a:pt x="0" y="736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68538" y="2305741"/>
            <a:ext cx="4790468" cy="694881"/>
            <a:chOff x="568538" y="2305741"/>
            <a:chExt cx="4790468" cy="694881"/>
          </a:xfrm>
        </p:grpSpPr>
        <p:sp>
          <p:nvSpPr>
            <p:cNvPr id="67" name="Freeform 66"/>
            <p:cNvSpPr/>
            <p:nvPr/>
          </p:nvSpPr>
          <p:spPr>
            <a:xfrm>
              <a:off x="779108" y="254789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9637" y="2516310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31585" y="0"/>
                  </a:moveTo>
                  <a:lnTo>
                    <a:pt x="23252" y="37479"/>
                  </a:lnTo>
                  <a:lnTo>
                    <a:pt x="15901" y="88902"/>
                  </a:lnTo>
                  <a:lnTo>
                    <a:pt x="12120" y="135786"/>
                  </a:lnTo>
                  <a:lnTo>
                    <a:pt x="11000" y="192312"/>
                  </a:lnTo>
                  <a:lnTo>
                    <a:pt x="10668" y="247924"/>
                  </a:lnTo>
                  <a:lnTo>
                    <a:pt x="4981" y="307036"/>
                  </a:lnTo>
                  <a:lnTo>
                    <a:pt x="1476" y="36341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8538" y="2495253"/>
              <a:ext cx="452727" cy="157929"/>
            </a:xfrm>
            <a:custGeom>
              <a:avLst/>
              <a:gdLst/>
              <a:ahLst/>
              <a:cxnLst/>
              <a:rect l="0" t="0" r="0" b="0"/>
              <a:pathLst>
                <a:path w="452727" h="157929">
                  <a:moveTo>
                    <a:pt x="452726" y="0"/>
                  </a:moveTo>
                  <a:lnTo>
                    <a:pt x="394109" y="20244"/>
                  </a:lnTo>
                  <a:lnTo>
                    <a:pt x="332699" y="44987"/>
                  </a:lnTo>
                  <a:lnTo>
                    <a:pt x="277415" y="62352"/>
                  </a:lnTo>
                  <a:lnTo>
                    <a:pt x="221583" y="81781"/>
                  </a:lnTo>
                  <a:lnTo>
                    <a:pt x="168520" y="107317"/>
                  </a:lnTo>
                  <a:lnTo>
                    <a:pt x="111884" y="122541"/>
                  </a:lnTo>
                  <a:lnTo>
                    <a:pt x="53512" y="14034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37036" y="2674238"/>
              <a:ext cx="311360" cy="176452"/>
            </a:xfrm>
            <a:custGeom>
              <a:avLst/>
              <a:gdLst/>
              <a:ahLst/>
              <a:cxnLst/>
              <a:rect l="0" t="0" r="0" b="0"/>
              <a:pathLst>
                <a:path w="311360" h="176452">
                  <a:moveTo>
                    <a:pt x="0" y="63171"/>
                  </a:moveTo>
                  <a:lnTo>
                    <a:pt x="3119" y="105863"/>
                  </a:lnTo>
                  <a:lnTo>
                    <a:pt x="14654" y="147513"/>
                  </a:lnTo>
                  <a:lnTo>
                    <a:pt x="27570" y="165387"/>
                  </a:lnTo>
                  <a:lnTo>
                    <a:pt x="35927" y="173429"/>
                  </a:lnTo>
                  <a:lnTo>
                    <a:pt x="43839" y="176451"/>
                  </a:lnTo>
                  <a:lnTo>
                    <a:pt x="51452" y="176125"/>
                  </a:lnTo>
                  <a:lnTo>
                    <a:pt x="86072" y="164382"/>
                  </a:lnTo>
                  <a:lnTo>
                    <a:pt x="99866" y="151437"/>
                  </a:lnTo>
                  <a:lnTo>
                    <a:pt x="123841" y="120121"/>
                  </a:lnTo>
                  <a:lnTo>
                    <a:pt x="131694" y="116345"/>
                  </a:lnTo>
                  <a:lnTo>
                    <a:pt x="149777" y="115270"/>
                  </a:lnTo>
                  <a:lnTo>
                    <a:pt x="158343" y="118961"/>
                  </a:lnTo>
                  <a:lnTo>
                    <a:pt x="195141" y="143861"/>
                  </a:lnTo>
                  <a:lnTo>
                    <a:pt x="207303" y="148550"/>
                  </a:lnTo>
                  <a:lnTo>
                    <a:pt x="233294" y="147520"/>
                  </a:lnTo>
                  <a:lnTo>
                    <a:pt x="258104" y="139264"/>
                  </a:lnTo>
                  <a:lnTo>
                    <a:pt x="276930" y="127796"/>
                  </a:lnTo>
                  <a:lnTo>
                    <a:pt x="300682" y="102596"/>
                  </a:lnTo>
                  <a:lnTo>
                    <a:pt x="309111" y="79914"/>
                  </a:lnTo>
                  <a:lnTo>
                    <a:pt x="311359" y="67314"/>
                  </a:lnTo>
                  <a:lnTo>
                    <a:pt x="307617" y="43955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01387" y="2702739"/>
              <a:ext cx="186226" cy="154396"/>
            </a:xfrm>
            <a:custGeom>
              <a:avLst/>
              <a:gdLst/>
              <a:ahLst/>
              <a:cxnLst/>
              <a:rect l="0" t="0" r="0" b="0"/>
              <a:pathLst>
                <a:path w="186226" h="154396">
                  <a:moveTo>
                    <a:pt x="88374" y="24141"/>
                  </a:moveTo>
                  <a:lnTo>
                    <a:pt x="77196" y="12963"/>
                  </a:lnTo>
                  <a:lnTo>
                    <a:pt x="69224" y="10840"/>
                  </a:lnTo>
                  <a:lnTo>
                    <a:pt x="47887" y="11601"/>
                  </a:lnTo>
                  <a:lnTo>
                    <a:pt x="15157" y="24195"/>
                  </a:lnTo>
                  <a:lnTo>
                    <a:pt x="7977" y="33536"/>
                  </a:lnTo>
                  <a:lnTo>
                    <a:pt x="0" y="59512"/>
                  </a:lnTo>
                  <a:lnTo>
                    <a:pt x="2693" y="84316"/>
                  </a:lnTo>
                  <a:lnTo>
                    <a:pt x="11689" y="105868"/>
                  </a:lnTo>
                  <a:lnTo>
                    <a:pt x="23486" y="123245"/>
                  </a:lnTo>
                  <a:lnTo>
                    <a:pt x="39648" y="135648"/>
                  </a:lnTo>
                  <a:lnTo>
                    <a:pt x="78619" y="153142"/>
                  </a:lnTo>
                  <a:lnTo>
                    <a:pt x="99247" y="154395"/>
                  </a:lnTo>
                  <a:lnTo>
                    <a:pt x="120113" y="149882"/>
                  </a:lnTo>
                  <a:lnTo>
                    <a:pt x="141085" y="140077"/>
                  </a:lnTo>
                  <a:lnTo>
                    <a:pt x="158984" y="121682"/>
                  </a:lnTo>
                  <a:lnTo>
                    <a:pt x="183950" y="77334"/>
                  </a:lnTo>
                  <a:lnTo>
                    <a:pt x="186225" y="55971"/>
                  </a:lnTo>
                  <a:lnTo>
                    <a:pt x="182166" y="35948"/>
                  </a:lnTo>
                  <a:lnTo>
                    <a:pt x="172564" y="19251"/>
                  </a:lnTo>
                  <a:lnTo>
                    <a:pt x="157377" y="7150"/>
                  </a:lnTo>
                  <a:lnTo>
                    <a:pt x="148414" y="2285"/>
                  </a:lnTo>
                  <a:lnTo>
                    <a:pt x="132216" y="0"/>
                  </a:lnTo>
                  <a:lnTo>
                    <a:pt x="109431" y="3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10901" y="2632124"/>
              <a:ext cx="276587" cy="160524"/>
            </a:xfrm>
            <a:custGeom>
              <a:avLst/>
              <a:gdLst/>
              <a:ahLst/>
              <a:cxnLst/>
              <a:rect l="0" t="0" r="0" b="0"/>
              <a:pathLst>
                <a:path w="276587" h="160524">
                  <a:moveTo>
                    <a:pt x="0" y="10529"/>
                  </a:moveTo>
                  <a:lnTo>
                    <a:pt x="5589" y="72621"/>
                  </a:lnTo>
                  <a:lnTo>
                    <a:pt x="26364" y="114431"/>
                  </a:lnTo>
                  <a:lnTo>
                    <a:pt x="39403" y="131187"/>
                  </a:lnTo>
                  <a:lnTo>
                    <a:pt x="48496" y="135421"/>
                  </a:lnTo>
                  <a:lnTo>
                    <a:pt x="71077" y="137006"/>
                  </a:lnTo>
                  <a:lnTo>
                    <a:pt x="81310" y="133451"/>
                  </a:lnTo>
                  <a:lnTo>
                    <a:pt x="98919" y="120143"/>
                  </a:lnTo>
                  <a:lnTo>
                    <a:pt x="108305" y="99410"/>
                  </a:lnTo>
                  <a:lnTo>
                    <a:pt x="110808" y="87331"/>
                  </a:lnTo>
                  <a:lnTo>
                    <a:pt x="113646" y="82787"/>
                  </a:lnTo>
                  <a:lnTo>
                    <a:pt x="116708" y="83267"/>
                  </a:lnTo>
                  <a:lnTo>
                    <a:pt x="123230" y="93160"/>
                  </a:lnTo>
                  <a:lnTo>
                    <a:pt x="146022" y="138047"/>
                  </a:lnTo>
                  <a:lnTo>
                    <a:pt x="161995" y="152211"/>
                  </a:lnTo>
                  <a:lnTo>
                    <a:pt x="171167" y="157626"/>
                  </a:lnTo>
                  <a:lnTo>
                    <a:pt x="190718" y="160523"/>
                  </a:lnTo>
                  <a:lnTo>
                    <a:pt x="200845" y="159658"/>
                  </a:lnTo>
                  <a:lnTo>
                    <a:pt x="218336" y="152457"/>
                  </a:lnTo>
                  <a:lnTo>
                    <a:pt x="248629" y="128771"/>
                  </a:lnTo>
                  <a:lnTo>
                    <a:pt x="264481" y="102885"/>
                  </a:lnTo>
                  <a:lnTo>
                    <a:pt x="276586" y="72988"/>
                  </a:lnTo>
                  <a:lnTo>
                    <a:pt x="274924" y="18869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75433" y="2652855"/>
              <a:ext cx="172423" cy="137197"/>
            </a:xfrm>
            <a:custGeom>
              <a:avLst/>
              <a:gdLst/>
              <a:ahLst/>
              <a:cxnLst/>
              <a:rect l="0" t="0" r="0" b="0"/>
              <a:pathLst>
                <a:path w="172423" h="137197">
                  <a:moveTo>
                    <a:pt x="109251" y="74025"/>
                  </a:moveTo>
                  <a:lnTo>
                    <a:pt x="90122" y="21320"/>
                  </a:lnTo>
                  <a:lnTo>
                    <a:pt x="78912" y="5367"/>
                  </a:lnTo>
                  <a:lnTo>
                    <a:pt x="71478" y="1347"/>
                  </a:lnTo>
                  <a:lnTo>
                    <a:pt x="53858" y="0"/>
                  </a:lnTo>
                  <a:lnTo>
                    <a:pt x="37449" y="6420"/>
                  </a:lnTo>
                  <a:lnTo>
                    <a:pt x="29797" y="11408"/>
                  </a:lnTo>
                  <a:lnTo>
                    <a:pt x="18176" y="26308"/>
                  </a:lnTo>
                  <a:lnTo>
                    <a:pt x="1183" y="64470"/>
                  </a:lnTo>
                  <a:lnTo>
                    <a:pt x="0" y="84986"/>
                  </a:lnTo>
                  <a:lnTo>
                    <a:pt x="1322" y="95371"/>
                  </a:lnTo>
                  <a:lnTo>
                    <a:pt x="5713" y="103463"/>
                  </a:lnTo>
                  <a:lnTo>
                    <a:pt x="19950" y="115575"/>
                  </a:lnTo>
                  <a:lnTo>
                    <a:pt x="28660" y="118103"/>
                  </a:lnTo>
                  <a:lnTo>
                    <a:pt x="47696" y="117792"/>
                  </a:lnTo>
                  <a:lnTo>
                    <a:pt x="64736" y="110635"/>
                  </a:lnTo>
                  <a:lnTo>
                    <a:pt x="72555" y="105451"/>
                  </a:lnTo>
                  <a:lnTo>
                    <a:pt x="84363" y="90332"/>
                  </a:lnTo>
                  <a:lnTo>
                    <a:pt x="89149" y="81387"/>
                  </a:lnTo>
                  <a:lnTo>
                    <a:pt x="94680" y="77763"/>
                  </a:lnTo>
                  <a:lnTo>
                    <a:pt x="100707" y="77687"/>
                  </a:lnTo>
                  <a:lnTo>
                    <a:pt x="107064" y="79976"/>
                  </a:lnTo>
                  <a:lnTo>
                    <a:pt x="117248" y="91878"/>
                  </a:lnTo>
                  <a:lnTo>
                    <a:pt x="128013" y="107696"/>
                  </a:lnTo>
                  <a:lnTo>
                    <a:pt x="151465" y="127416"/>
                  </a:lnTo>
                  <a:lnTo>
                    <a:pt x="172422" y="137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68911" y="2663709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49499" y="58564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37326" y="2632124"/>
              <a:ext cx="178986" cy="368498"/>
            </a:xfrm>
            <a:custGeom>
              <a:avLst/>
              <a:gdLst/>
              <a:ahLst/>
              <a:cxnLst/>
              <a:rect l="0" t="0" r="0" b="0"/>
              <a:pathLst>
                <a:path w="178986" h="368498">
                  <a:moveTo>
                    <a:pt x="178985" y="0"/>
                  </a:moveTo>
                  <a:lnTo>
                    <a:pt x="149676" y="34897"/>
                  </a:lnTo>
                  <a:lnTo>
                    <a:pt x="122589" y="89995"/>
                  </a:lnTo>
                  <a:lnTo>
                    <a:pt x="97828" y="144032"/>
                  </a:lnTo>
                  <a:lnTo>
                    <a:pt x="75780" y="184226"/>
                  </a:lnTo>
                  <a:lnTo>
                    <a:pt x="45850" y="233180"/>
                  </a:lnTo>
                  <a:lnTo>
                    <a:pt x="20365" y="296535"/>
                  </a:lnTo>
                  <a:lnTo>
                    <a:pt x="3491" y="350572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558425" y="2579481"/>
              <a:ext cx="212718" cy="197260"/>
            </a:xfrm>
            <a:custGeom>
              <a:avLst/>
              <a:gdLst/>
              <a:ahLst/>
              <a:cxnLst/>
              <a:rect l="0" t="0" r="0" b="0"/>
              <a:pathLst>
                <a:path w="212718" h="197260">
                  <a:moveTo>
                    <a:pt x="168456" y="0"/>
                  </a:moveTo>
                  <a:lnTo>
                    <a:pt x="125764" y="3120"/>
                  </a:lnTo>
                  <a:lnTo>
                    <a:pt x="106198" y="9576"/>
                  </a:lnTo>
                  <a:lnTo>
                    <a:pt x="89703" y="20244"/>
                  </a:lnTo>
                  <a:lnTo>
                    <a:pt x="67262" y="44993"/>
                  </a:lnTo>
                  <a:lnTo>
                    <a:pt x="51385" y="74553"/>
                  </a:lnTo>
                  <a:lnTo>
                    <a:pt x="52974" y="81288"/>
                  </a:lnTo>
                  <a:lnTo>
                    <a:pt x="58712" y="85777"/>
                  </a:lnTo>
                  <a:lnTo>
                    <a:pt x="78737" y="90766"/>
                  </a:lnTo>
                  <a:lnTo>
                    <a:pt x="136132" y="93968"/>
                  </a:lnTo>
                  <a:lnTo>
                    <a:pt x="163448" y="96746"/>
                  </a:lnTo>
                  <a:lnTo>
                    <a:pt x="187287" y="105780"/>
                  </a:lnTo>
                  <a:lnTo>
                    <a:pt x="203341" y="120713"/>
                  </a:lnTo>
                  <a:lnTo>
                    <a:pt x="209260" y="129608"/>
                  </a:lnTo>
                  <a:lnTo>
                    <a:pt x="212717" y="148851"/>
                  </a:lnTo>
                  <a:lnTo>
                    <a:pt x="212002" y="158896"/>
                  </a:lnTo>
                  <a:lnTo>
                    <a:pt x="206845" y="166762"/>
                  </a:lnTo>
                  <a:lnTo>
                    <a:pt x="188637" y="178622"/>
                  </a:lnTo>
                  <a:lnTo>
                    <a:pt x="137650" y="194598"/>
                  </a:lnTo>
                  <a:lnTo>
                    <a:pt x="91738" y="197259"/>
                  </a:lnTo>
                  <a:lnTo>
                    <a:pt x="40477" y="19139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16131" y="2305741"/>
              <a:ext cx="26647" cy="452726"/>
            </a:xfrm>
            <a:custGeom>
              <a:avLst/>
              <a:gdLst/>
              <a:ahLst/>
              <a:cxnLst/>
              <a:rect l="0" t="0" r="0" b="0"/>
              <a:pathLst>
                <a:path w="26647" h="45272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91014"/>
                  </a:lnTo>
                  <a:lnTo>
                    <a:pt x="12621" y="145749"/>
                  </a:lnTo>
                  <a:lnTo>
                    <a:pt x="15427" y="200409"/>
                  </a:lnTo>
                  <a:lnTo>
                    <a:pt x="15913" y="248503"/>
                  </a:lnTo>
                  <a:lnTo>
                    <a:pt x="16057" y="307207"/>
                  </a:lnTo>
                  <a:lnTo>
                    <a:pt x="19219" y="362815"/>
                  </a:lnTo>
                  <a:lnTo>
                    <a:pt x="21326" y="405808"/>
                  </a:lnTo>
                  <a:lnTo>
                    <a:pt x="19602" y="427194"/>
                  </a:lnTo>
                  <a:lnTo>
                    <a:pt x="26646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74321" y="2526839"/>
              <a:ext cx="284271" cy="73700"/>
            </a:xfrm>
            <a:custGeom>
              <a:avLst/>
              <a:gdLst/>
              <a:ahLst/>
              <a:cxnLst/>
              <a:rect l="0" t="0" r="0" b="0"/>
              <a:pathLst>
                <a:path w="284271" h="73700">
                  <a:moveTo>
                    <a:pt x="284270" y="0"/>
                  </a:moveTo>
                  <a:lnTo>
                    <a:pt x="230125" y="3120"/>
                  </a:lnTo>
                  <a:lnTo>
                    <a:pt x="175178" y="14654"/>
                  </a:lnTo>
                  <a:lnTo>
                    <a:pt x="113199" y="28198"/>
                  </a:lnTo>
                  <a:lnTo>
                    <a:pt x="61615" y="4525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41842" y="2611067"/>
              <a:ext cx="154290" cy="139786"/>
            </a:xfrm>
            <a:custGeom>
              <a:avLst/>
              <a:gdLst/>
              <a:ahLst/>
              <a:cxnLst/>
              <a:rect l="0" t="0" r="0" b="0"/>
              <a:pathLst>
                <a:path w="154290" h="139786">
                  <a:moveTo>
                    <a:pt x="79919" y="0"/>
                  </a:moveTo>
                  <a:lnTo>
                    <a:pt x="57563" y="5589"/>
                  </a:lnTo>
                  <a:lnTo>
                    <a:pt x="40347" y="17692"/>
                  </a:lnTo>
                  <a:lnTo>
                    <a:pt x="10232" y="54057"/>
                  </a:lnTo>
                  <a:lnTo>
                    <a:pt x="2153" y="77448"/>
                  </a:lnTo>
                  <a:lnTo>
                    <a:pt x="0" y="90236"/>
                  </a:lnTo>
                  <a:lnTo>
                    <a:pt x="3845" y="110685"/>
                  </a:lnTo>
                  <a:lnTo>
                    <a:pt x="8146" y="119413"/>
                  </a:lnTo>
                  <a:lnTo>
                    <a:pt x="22284" y="132231"/>
                  </a:lnTo>
                  <a:lnTo>
                    <a:pt x="30967" y="137287"/>
                  </a:lnTo>
                  <a:lnTo>
                    <a:pt x="53093" y="139785"/>
                  </a:lnTo>
                  <a:lnTo>
                    <a:pt x="99837" y="131857"/>
                  </a:lnTo>
                  <a:lnTo>
                    <a:pt x="132224" y="116798"/>
                  </a:lnTo>
                  <a:lnTo>
                    <a:pt x="147230" y="101043"/>
                  </a:lnTo>
                  <a:lnTo>
                    <a:pt x="152869" y="91928"/>
                  </a:lnTo>
                  <a:lnTo>
                    <a:pt x="154289" y="81173"/>
                  </a:lnTo>
                  <a:lnTo>
                    <a:pt x="149627" y="56744"/>
                  </a:lnTo>
                  <a:lnTo>
                    <a:pt x="133517" y="36528"/>
                  </a:lnTo>
                  <a:lnTo>
                    <a:pt x="107499" y="18232"/>
                  </a:lnTo>
                  <a:lnTo>
                    <a:pt x="9044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30717" y="2326798"/>
              <a:ext cx="143771" cy="421140"/>
            </a:xfrm>
            <a:custGeom>
              <a:avLst/>
              <a:gdLst/>
              <a:ahLst/>
              <a:cxnLst/>
              <a:rect l="0" t="0" r="0" b="0"/>
              <a:pathLst>
                <a:path w="143771" h="421140">
                  <a:moveTo>
                    <a:pt x="59542" y="421139"/>
                  </a:moveTo>
                  <a:lnTo>
                    <a:pt x="59542" y="362523"/>
                  </a:lnTo>
                  <a:lnTo>
                    <a:pt x="58372" y="308349"/>
                  </a:lnTo>
                  <a:lnTo>
                    <a:pt x="51208" y="252587"/>
                  </a:lnTo>
                  <a:lnTo>
                    <a:pt x="47649" y="224565"/>
                  </a:lnTo>
                  <a:lnTo>
                    <a:pt x="29420" y="168447"/>
                  </a:lnTo>
                  <a:lnTo>
                    <a:pt x="8618" y="117891"/>
                  </a:lnTo>
                  <a:lnTo>
                    <a:pt x="0" y="73665"/>
                  </a:lnTo>
                  <a:lnTo>
                    <a:pt x="3035" y="34695"/>
                  </a:lnTo>
                  <a:lnTo>
                    <a:pt x="7833" y="25469"/>
                  </a:lnTo>
                  <a:lnTo>
                    <a:pt x="22522" y="12099"/>
                  </a:lnTo>
                  <a:lnTo>
                    <a:pt x="46988" y="5377"/>
                  </a:lnTo>
                  <a:lnTo>
                    <a:pt x="104765" y="1062"/>
                  </a:lnTo>
                  <a:lnTo>
                    <a:pt x="1437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06031" y="2621595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495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58715" y="2653181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48186" y="2579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32414" y="2638520"/>
              <a:ext cx="147400" cy="98890"/>
            </a:xfrm>
            <a:custGeom>
              <a:avLst/>
              <a:gdLst/>
              <a:ahLst/>
              <a:cxnLst/>
              <a:rect l="0" t="0" r="0" b="0"/>
              <a:pathLst>
                <a:path w="147400" h="98890">
                  <a:moveTo>
                    <a:pt x="0" y="67303"/>
                  </a:moveTo>
                  <a:lnTo>
                    <a:pt x="5589" y="84071"/>
                  </a:lnTo>
                  <a:lnTo>
                    <a:pt x="8406" y="85501"/>
                  </a:lnTo>
                  <a:lnTo>
                    <a:pt x="11453" y="82945"/>
                  </a:lnTo>
                  <a:lnTo>
                    <a:pt x="17958" y="69576"/>
                  </a:lnTo>
                  <a:lnTo>
                    <a:pt x="35149" y="15191"/>
                  </a:lnTo>
                  <a:lnTo>
                    <a:pt x="42150" y="7995"/>
                  </a:lnTo>
                  <a:lnTo>
                    <a:pt x="62407" y="0"/>
                  </a:lnTo>
                  <a:lnTo>
                    <a:pt x="83889" y="2686"/>
                  </a:lnTo>
                  <a:lnTo>
                    <a:pt x="103964" y="12848"/>
                  </a:lnTo>
                  <a:lnTo>
                    <a:pt x="120686" y="29063"/>
                  </a:lnTo>
                  <a:lnTo>
                    <a:pt x="137664" y="57923"/>
                  </a:lnTo>
                  <a:lnTo>
                    <a:pt x="147399" y="98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50314" y="2433127"/>
              <a:ext cx="150598" cy="335301"/>
            </a:xfrm>
            <a:custGeom>
              <a:avLst/>
              <a:gdLst/>
              <a:ahLst/>
              <a:cxnLst/>
              <a:rect l="0" t="0" r="0" b="0"/>
              <a:pathLst>
                <a:path w="150598" h="335301">
                  <a:moveTo>
                    <a:pt x="97955" y="272696"/>
                  </a:moveTo>
                  <a:lnTo>
                    <a:pt x="78827" y="219991"/>
                  </a:lnTo>
                  <a:lnTo>
                    <a:pt x="67617" y="204038"/>
                  </a:lnTo>
                  <a:lnTo>
                    <a:pt x="51716" y="192269"/>
                  </a:lnTo>
                  <a:lnTo>
                    <a:pt x="42563" y="187493"/>
                  </a:lnTo>
                  <a:lnTo>
                    <a:pt x="34120" y="187818"/>
                  </a:lnTo>
                  <a:lnTo>
                    <a:pt x="26153" y="191544"/>
                  </a:lnTo>
                  <a:lnTo>
                    <a:pt x="18502" y="197538"/>
                  </a:lnTo>
                  <a:lnTo>
                    <a:pt x="6881" y="216676"/>
                  </a:lnTo>
                  <a:lnTo>
                    <a:pt x="2144" y="228330"/>
                  </a:lnTo>
                  <a:lnTo>
                    <a:pt x="0" y="253758"/>
                  </a:lnTo>
                  <a:lnTo>
                    <a:pt x="8156" y="308210"/>
                  </a:lnTo>
                  <a:lnTo>
                    <a:pt x="13523" y="318599"/>
                  </a:lnTo>
                  <a:lnTo>
                    <a:pt x="28844" y="333262"/>
                  </a:lnTo>
                  <a:lnTo>
                    <a:pt x="36673" y="335300"/>
                  </a:lnTo>
                  <a:lnTo>
                    <a:pt x="44232" y="334319"/>
                  </a:lnTo>
                  <a:lnTo>
                    <a:pt x="51612" y="331326"/>
                  </a:lnTo>
                  <a:lnTo>
                    <a:pt x="62930" y="318641"/>
                  </a:lnTo>
                  <a:lnTo>
                    <a:pt x="95458" y="258460"/>
                  </a:lnTo>
                  <a:lnTo>
                    <a:pt x="111500" y="199694"/>
                  </a:lnTo>
                  <a:lnTo>
                    <a:pt x="116786" y="149031"/>
                  </a:lnTo>
                  <a:lnTo>
                    <a:pt x="118353" y="96975"/>
                  </a:lnTo>
                  <a:lnTo>
                    <a:pt x="110476" y="35388"/>
                  </a:lnTo>
                  <a:lnTo>
                    <a:pt x="104300" y="6569"/>
                  </a:lnTo>
                  <a:lnTo>
                    <a:pt x="99845" y="522"/>
                  </a:lnTo>
                  <a:lnTo>
                    <a:pt x="94536" y="0"/>
                  </a:lnTo>
                  <a:lnTo>
                    <a:pt x="88657" y="3161"/>
                  </a:lnTo>
                  <a:lnTo>
                    <a:pt x="84737" y="9948"/>
                  </a:lnTo>
                  <a:lnTo>
                    <a:pt x="80382" y="29967"/>
                  </a:lnTo>
                  <a:lnTo>
                    <a:pt x="84822" y="89353"/>
                  </a:lnTo>
                  <a:lnTo>
                    <a:pt x="87825" y="140124"/>
                  </a:lnTo>
                  <a:lnTo>
                    <a:pt x="95603" y="191042"/>
                  </a:lnTo>
                  <a:lnTo>
                    <a:pt x="108712" y="247642"/>
                  </a:lnTo>
                  <a:lnTo>
                    <a:pt x="128156" y="292964"/>
                  </a:lnTo>
                  <a:lnTo>
                    <a:pt x="150597" y="325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629904" y="2597709"/>
              <a:ext cx="118532" cy="129172"/>
            </a:xfrm>
            <a:custGeom>
              <a:avLst/>
              <a:gdLst/>
              <a:ahLst/>
              <a:cxnLst/>
              <a:rect l="0" t="0" r="0" b="0"/>
              <a:pathLst>
                <a:path w="118532" h="129172">
                  <a:moveTo>
                    <a:pt x="2634" y="44944"/>
                  </a:moveTo>
                  <a:lnTo>
                    <a:pt x="19402" y="56122"/>
                  </a:lnTo>
                  <a:lnTo>
                    <a:pt x="52186" y="63073"/>
                  </a:lnTo>
                  <a:lnTo>
                    <a:pt x="85947" y="59544"/>
                  </a:lnTo>
                  <a:lnTo>
                    <a:pt x="104393" y="51043"/>
                  </a:lnTo>
                  <a:lnTo>
                    <a:pt x="112587" y="45500"/>
                  </a:lnTo>
                  <a:lnTo>
                    <a:pt x="116881" y="38295"/>
                  </a:lnTo>
                  <a:lnTo>
                    <a:pt x="118531" y="20932"/>
                  </a:lnTo>
                  <a:lnTo>
                    <a:pt x="114994" y="13728"/>
                  </a:lnTo>
                  <a:lnTo>
                    <a:pt x="101705" y="2604"/>
                  </a:lnTo>
                  <a:lnTo>
                    <a:pt x="80981" y="0"/>
                  </a:lnTo>
                  <a:lnTo>
                    <a:pt x="57342" y="3911"/>
                  </a:lnTo>
                  <a:lnTo>
                    <a:pt x="35138" y="13449"/>
                  </a:lnTo>
                  <a:lnTo>
                    <a:pt x="19810" y="28606"/>
                  </a:lnTo>
                  <a:lnTo>
                    <a:pt x="438" y="66933"/>
                  </a:lnTo>
                  <a:lnTo>
                    <a:pt x="0" y="77150"/>
                  </a:lnTo>
                  <a:lnTo>
                    <a:pt x="5753" y="97862"/>
                  </a:lnTo>
                  <a:lnTo>
                    <a:pt x="19228" y="112527"/>
                  </a:lnTo>
                  <a:lnTo>
                    <a:pt x="27735" y="118075"/>
                  </a:lnTo>
                  <a:lnTo>
                    <a:pt x="86863" y="129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784033" y="2615552"/>
              <a:ext cx="217004" cy="339145"/>
            </a:xfrm>
            <a:custGeom>
              <a:avLst/>
              <a:gdLst/>
              <a:ahLst/>
              <a:cxnLst/>
              <a:rect l="0" t="0" r="0" b="0"/>
              <a:pathLst>
                <a:path w="217004" h="339145">
                  <a:moveTo>
                    <a:pt x="90661" y="69214"/>
                  </a:moveTo>
                  <a:lnTo>
                    <a:pt x="101839" y="58036"/>
                  </a:lnTo>
                  <a:lnTo>
                    <a:pt x="103962" y="51234"/>
                  </a:lnTo>
                  <a:lnTo>
                    <a:pt x="103202" y="34317"/>
                  </a:lnTo>
                  <a:lnTo>
                    <a:pt x="95845" y="18219"/>
                  </a:lnTo>
                  <a:lnTo>
                    <a:pt x="90607" y="10651"/>
                  </a:lnTo>
                  <a:lnTo>
                    <a:pt x="82436" y="5606"/>
                  </a:lnTo>
                  <a:lnTo>
                    <a:pt x="60880" y="0"/>
                  </a:lnTo>
                  <a:lnTo>
                    <a:pt x="50919" y="844"/>
                  </a:lnTo>
                  <a:lnTo>
                    <a:pt x="33614" y="8022"/>
                  </a:lnTo>
                  <a:lnTo>
                    <a:pt x="10717" y="25217"/>
                  </a:lnTo>
                  <a:lnTo>
                    <a:pt x="2488" y="44591"/>
                  </a:lnTo>
                  <a:lnTo>
                    <a:pt x="0" y="67629"/>
                  </a:lnTo>
                  <a:lnTo>
                    <a:pt x="2794" y="89567"/>
                  </a:lnTo>
                  <a:lnTo>
                    <a:pt x="7517" y="97991"/>
                  </a:lnTo>
                  <a:lnTo>
                    <a:pt x="22123" y="110470"/>
                  </a:lnTo>
                  <a:lnTo>
                    <a:pt x="30931" y="113096"/>
                  </a:lnTo>
                  <a:lnTo>
                    <a:pt x="50076" y="112894"/>
                  </a:lnTo>
                  <a:lnTo>
                    <a:pt x="67164" y="105785"/>
                  </a:lnTo>
                  <a:lnTo>
                    <a:pt x="97198" y="82157"/>
                  </a:lnTo>
                  <a:lnTo>
                    <a:pt x="102038" y="83692"/>
                  </a:lnTo>
                  <a:lnTo>
                    <a:pt x="105265" y="90565"/>
                  </a:lnTo>
                  <a:lnTo>
                    <a:pt x="110868" y="151358"/>
                  </a:lnTo>
                  <a:lnTo>
                    <a:pt x="114670" y="209486"/>
                  </a:lnTo>
                  <a:lnTo>
                    <a:pt x="120002" y="259735"/>
                  </a:lnTo>
                  <a:lnTo>
                    <a:pt x="118462" y="311669"/>
                  </a:lnTo>
                  <a:lnTo>
                    <a:pt x="113545" y="337239"/>
                  </a:lnTo>
                  <a:lnTo>
                    <a:pt x="110596" y="339144"/>
                  </a:lnTo>
                  <a:lnTo>
                    <a:pt x="107461" y="336905"/>
                  </a:lnTo>
                  <a:lnTo>
                    <a:pt x="106540" y="331903"/>
                  </a:lnTo>
                  <a:lnTo>
                    <a:pt x="108637" y="316986"/>
                  </a:lnTo>
                  <a:lnTo>
                    <a:pt x="121983" y="288857"/>
                  </a:lnTo>
                  <a:lnTo>
                    <a:pt x="137337" y="274848"/>
                  </a:lnTo>
                  <a:lnTo>
                    <a:pt x="193227" y="243476"/>
                  </a:lnTo>
                  <a:lnTo>
                    <a:pt x="217003" y="237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963861" y="2568953"/>
              <a:ext cx="119974" cy="142353"/>
            </a:xfrm>
            <a:custGeom>
              <a:avLst/>
              <a:gdLst/>
              <a:ahLst/>
              <a:cxnLst/>
              <a:rect l="0" t="0" r="0" b="0"/>
              <a:pathLst>
                <a:path w="119974" h="142353">
                  <a:moveTo>
                    <a:pt x="5589" y="52642"/>
                  </a:moveTo>
                  <a:lnTo>
                    <a:pt x="0" y="69410"/>
                  </a:lnTo>
                  <a:lnTo>
                    <a:pt x="2114" y="102194"/>
                  </a:lnTo>
                  <a:lnTo>
                    <a:pt x="10284" y="121849"/>
                  </a:lnTo>
                  <a:lnTo>
                    <a:pt x="15738" y="130365"/>
                  </a:lnTo>
                  <a:lnTo>
                    <a:pt x="24053" y="136043"/>
                  </a:lnTo>
                  <a:lnTo>
                    <a:pt x="45771" y="142352"/>
                  </a:lnTo>
                  <a:lnTo>
                    <a:pt x="67902" y="138917"/>
                  </a:lnTo>
                  <a:lnTo>
                    <a:pt x="96972" y="123829"/>
                  </a:lnTo>
                  <a:lnTo>
                    <a:pt x="105116" y="117647"/>
                  </a:lnTo>
                  <a:lnTo>
                    <a:pt x="114164" y="98301"/>
                  </a:lnTo>
                  <a:lnTo>
                    <a:pt x="119973" y="47754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63920" y="2616758"/>
              <a:ext cx="163500" cy="110123"/>
            </a:xfrm>
            <a:custGeom>
              <a:avLst/>
              <a:gdLst/>
              <a:ahLst/>
              <a:cxnLst/>
              <a:rect l="0" t="0" r="0" b="0"/>
              <a:pathLst>
                <a:path w="163500" h="110123">
                  <a:moveTo>
                    <a:pt x="89800" y="57480"/>
                  </a:moveTo>
                  <a:lnTo>
                    <a:pt x="69556" y="13517"/>
                  </a:lnTo>
                  <a:lnTo>
                    <a:pt x="61096" y="7114"/>
                  </a:lnTo>
                  <a:lnTo>
                    <a:pt x="39218" y="0"/>
                  </a:lnTo>
                  <a:lnTo>
                    <a:pt x="29173" y="443"/>
                  </a:lnTo>
                  <a:lnTo>
                    <a:pt x="11772" y="7174"/>
                  </a:lnTo>
                  <a:lnTo>
                    <a:pt x="6195" y="14584"/>
                  </a:lnTo>
                  <a:lnTo>
                    <a:pt x="0" y="35295"/>
                  </a:lnTo>
                  <a:lnTo>
                    <a:pt x="2101" y="67674"/>
                  </a:lnTo>
                  <a:lnTo>
                    <a:pt x="10268" y="85797"/>
                  </a:lnTo>
                  <a:lnTo>
                    <a:pt x="15722" y="93906"/>
                  </a:lnTo>
                  <a:lnTo>
                    <a:pt x="22867" y="96972"/>
                  </a:lnTo>
                  <a:lnTo>
                    <a:pt x="31140" y="96676"/>
                  </a:lnTo>
                  <a:lnTo>
                    <a:pt x="40165" y="94139"/>
                  </a:lnTo>
                  <a:lnTo>
                    <a:pt x="56431" y="81962"/>
                  </a:lnTo>
                  <a:lnTo>
                    <a:pt x="70290" y="64851"/>
                  </a:lnTo>
                  <a:lnTo>
                    <a:pt x="80349" y="45548"/>
                  </a:lnTo>
                  <a:lnTo>
                    <a:pt x="84669" y="43676"/>
                  </a:lnTo>
                  <a:lnTo>
                    <a:pt x="88719" y="47108"/>
                  </a:lnTo>
                  <a:lnTo>
                    <a:pt x="109214" y="80647"/>
                  </a:lnTo>
                  <a:lnTo>
                    <a:pt x="125335" y="94293"/>
                  </a:lnTo>
                  <a:lnTo>
                    <a:pt x="147902" y="105432"/>
                  </a:lnTo>
                  <a:lnTo>
                    <a:pt x="163499" y="110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348477" y="2453139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0" y="155214"/>
                  </a:lnTo>
                  <a:lnTo>
                    <a:pt x="5589" y="213544"/>
                  </a:lnTo>
                  <a:lnTo>
                    <a:pt x="9878" y="271721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676746" y="2274155"/>
            <a:ext cx="1166778" cy="450875"/>
            <a:chOff x="5676746" y="2274155"/>
            <a:chExt cx="1166778" cy="450875"/>
          </a:xfrm>
        </p:grpSpPr>
        <p:sp>
          <p:nvSpPr>
            <p:cNvPr id="92" name="Freeform 91"/>
            <p:cNvSpPr/>
            <p:nvPr/>
          </p:nvSpPr>
          <p:spPr>
            <a:xfrm>
              <a:off x="5676746" y="2505782"/>
              <a:ext cx="82343" cy="187661"/>
            </a:xfrm>
            <a:custGeom>
              <a:avLst/>
              <a:gdLst/>
              <a:ahLst/>
              <a:cxnLst/>
              <a:rect l="0" t="0" r="0" b="0"/>
              <a:pathLst>
                <a:path w="82343" h="187661">
                  <a:moveTo>
                    <a:pt x="8643" y="84228"/>
                  </a:moveTo>
                  <a:lnTo>
                    <a:pt x="14232" y="142845"/>
                  </a:lnTo>
                  <a:lnTo>
                    <a:pt x="18195" y="187660"/>
                  </a:lnTo>
                  <a:lnTo>
                    <a:pt x="18738" y="180111"/>
                  </a:lnTo>
                  <a:lnTo>
                    <a:pt x="4478" y="125517"/>
                  </a:lnTo>
                  <a:lnTo>
                    <a:pt x="0" y="88923"/>
                  </a:lnTo>
                  <a:lnTo>
                    <a:pt x="4262" y="54034"/>
                  </a:lnTo>
                  <a:lnTo>
                    <a:pt x="12935" y="35323"/>
                  </a:lnTo>
                  <a:lnTo>
                    <a:pt x="18523" y="27058"/>
                  </a:lnTo>
                  <a:lnTo>
                    <a:pt x="26927" y="21548"/>
                  </a:lnTo>
                  <a:lnTo>
                    <a:pt x="82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86803" y="2572103"/>
              <a:ext cx="214441" cy="152927"/>
            </a:xfrm>
            <a:custGeom>
              <a:avLst/>
              <a:gdLst/>
              <a:ahLst/>
              <a:cxnLst/>
              <a:rect l="0" t="0" r="0" b="0"/>
              <a:pathLst>
                <a:path w="214441" h="152927">
                  <a:moveTo>
                    <a:pt x="151269" y="70550"/>
                  </a:moveTo>
                  <a:lnTo>
                    <a:pt x="131026" y="26587"/>
                  </a:lnTo>
                  <a:lnTo>
                    <a:pt x="112247" y="12796"/>
                  </a:lnTo>
                  <a:lnTo>
                    <a:pt x="88302" y="3937"/>
                  </a:lnTo>
                  <a:lnTo>
                    <a:pt x="62063" y="0"/>
                  </a:lnTo>
                  <a:lnTo>
                    <a:pt x="41042" y="4489"/>
                  </a:lnTo>
                  <a:lnTo>
                    <a:pt x="32161" y="8962"/>
                  </a:lnTo>
                  <a:lnTo>
                    <a:pt x="19173" y="23290"/>
                  </a:lnTo>
                  <a:lnTo>
                    <a:pt x="1304" y="61084"/>
                  </a:lnTo>
                  <a:lnTo>
                    <a:pt x="0" y="84670"/>
                  </a:lnTo>
                  <a:lnTo>
                    <a:pt x="4490" y="108411"/>
                  </a:lnTo>
                  <a:lnTo>
                    <a:pt x="14284" y="126761"/>
                  </a:lnTo>
                  <a:lnTo>
                    <a:pt x="38541" y="150246"/>
                  </a:lnTo>
                  <a:lnTo>
                    <a:pt x="46871" y="152926"/>
                  </a:lnTo>
                  <a:lnTo>
                    <a:pt x="54764" y="152373"/>
                  </a:lnTo>
                  <a:lnTo>
                    <a:pt x="69774" y="145520"/>
                  </a:lnTo>
                  <a:lnTo>
                    <a:pt x="84243" y="134675"/>
                  </a:lnTo>
                  <a:lnTo>
                    <a:pt x="99954" y="109827"/>
                  </a:lnTo>
                  <a:lnTo>
                    <a:pt x="112018" y="80238"/>
                  </a:lnTo>
                  <a:lnTo>
                    <a:pt x="115743" y="77008"/>
                  </a:lnTo>
                  <a:lnTo>
                    <a:pt x="119396" y="78365"/>
                  </a:lnTo>
                  <a:lnTo>
                    <a:pt x="158888" y="120140"/>
                  </a:lnTo>
                  <a:lnTo>
                    <a:pt x="185112" y="135286"/>
                  </a:lnTo>
                  <a:lnTo>
                    <a:pt x="192549" y="137104"/>
                  </a:lnTo>
                  <a:lnTo>
                    <a:pt x="214440" y="1337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43357" y="2274155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8334" y="37478"/>
                  </a:lnTo>
                  <a:lnTo>
                    <a:pt x="10095" y="94491"/>
                  </a:lnTo>
                  <a:lnTo>
                    <a:pt x="10401" y="150440"/>
                  </a:lnTo>
                  <a:lnTo>
                    <a:pt x="10491" y="205882"/>
                  </a:lnTo>
                  <a:lnTo>
                    <a:pt x="10518" y="259354"/>
                  </a:lnTo>
                  <a:lnTo>
                    <a:pt x="18932" y="320249"/>
                  </a:lnTo>
                  <a:lnTo>
                    <a:pt x="28739" y="367286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69658" y="244261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1953" y="9065"/>
                  </a:lnTo>
                  <a:lnTo>
                    <a:pt x="97779" y="19815"/>
                  </a:lnTo>
                  <a:lnTo>
                    <a:pt x="42017" y="3701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22342" y="2558425"/>
              <a:ext cx="10529" cy="126342"/>
            </a:xfrm>
            <a:custGeom>
              <a:avLst/>
              <a:gdLst/>
              <a:ahLst/>
              <a:cxnLst/>
              <a:rect l="0" t="0" r="0" b="0"/>
              <a:pathLst>
                <a:path w="10529" h="126342">
                  <a:moveTo>
                    <a:pt x="0" y="0"/>
                  </a:moveTo>
                  <a:lnTo>
                    <a:pt x="5589" y="58616"/>
                  </a:lnTo>
                  <a:lnTo>
                    <a:pt x="9878" y="114188"/>
                  </a:lnTo>
                  <a:lnTo>
                    <a:pt x="10528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53927" y="2442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31921" y="2516310"/>
              <a:ext cx="165263" cy="156611"/>
            </a:xfrm>
            <a:custGeom>
              <a:avLst/>
              <a:gdLst/>
              <a:ahLst/>
              <a:cxnLst/>
              <a:rect l="0" t="0" r="0" b="0"/>
              <a:pathLst>
                <a:path w="165263" h="156611">
                  <a:moveTo>
                    <a:pt x="100990" y="21057"/>
                  </a:moveTo>
                  <a:lnTo>
                    <a:pt x="84223" y="15468"/>
                  </a:lnTo>
                  <a:lnTo>
                    <a:pt x="66632" y="15844"/>
                  </a:lnTo>
                  <a:lnTo>
                    <a:pt x="48285" y="21080"/>
                  </a:lnTo>
                  <a:lnTo>
                    <a:pt x="32332" y="31206"/>
                  </a:lnTo>
                  <a:lnTo>
                    <a:pt x="10198" y="55650"/>
                  </a:lnTo>
                  <a:lnTo>
                    <a:pt x="2147" y="78156"/>
                  </a:lnTo>
                  <a:lnTo>
                    <a:pt x="0" y="90709"/>
                  </a:lnTo>
                  <a:lnTo>
                    <a:pt x="3854" y="110895"/>
                  </a:lnTo>
                  <a:lnTo>
                    <a:pt x="19177" y="135413"/>
                  </a:lnTo>
                  <a:lnTo>
                    <a:pt x="25391" y="142918"/>
                  </a:lnTo>
                  <a:lnTo>
                    <a:pt x="44774" y="151257"/>
                  </a:lnTo>
                  <a:lnTo>
                    <a:pt x="95346" y="156610"/>
                  </a:lnTo>
                  <a:lnTo>
                    <a:pt x="116419" y="151103"/>
                  </a:lnTo>
                  <a:lnTo>
                    <a:pt x="149012" y="128504"/>
                  </a:lnTo>
                  <a:lnTo>
                    <a:pt x="165262" y="102806"/>
                  </a:lnTo>
                  <a:lnTo>
                    <a:pt x="164261" y="80007"/>
                  </a:lnTo>
                  <a:lnTo>
                    <a:pt x="156017" y="56616"/>
                  </a:lnTo>
                  <a:lnTo>
                    <a:pt x="124947" y="15024"/>
                  </a:lnTo>
                  <a:lnTo>
                    <a:pt x="108128" y="6678"/>
                  </a:lnTo>
                  <a:lnTo>
                    <a:pt x="799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57519" y="2495253"/>
              <a:ext cx="170489" cy="189514"/>
            </a:xfrm>
            <a:custGeom>
              <a:avLst/>
              <a:gdLst/>
              <a:ahLst/>
              <a:cxnLst/>
              <a:rect l="0" t="0" r="0" b="0"/>
              <a:pathLst>
                <a:path w="170489" h="189514">
                  <a:moveTo>
                    <a:pt x="96491" y="0"/>
                  </a:moveTo>
                  <a:lnTo>
                    <a:pt x="43464" y="14655"/>
                  </a:lnTo>
                  <a:lnTo>
                    <a:pt x="25741" y="27570"/>
                  </a:lnTo>
                  <a:lnTo>
                    <a:pt x="11234" y="45009"/>
                  </a:lnTo>
                  <a:lnTo>
                    <a:pt x="887" y="64458"/>
                  </a:lnTo>
                  <a:lnTo>
                    <a:pt x="0" y="73388"/>
                  </a:lnTo>
                  <a:lnTo>
                    <a:pt x="5253" y="89549"/>
                  </a:lnTo>
                  <a:lnTo>
                    <a:pt x="11099" y="93625"/>
                  </a:lnTo>
                  <a:lnTo>
                    <a:pt x="66789" y="94839"/>
                  </a:lnTo>
                  <a:lnTo>
                    <a:pt x="123077" y="95943"/>
                  </a:lnTo>
                  <a:lnTo>
                    <a:pt x="146912" y="100353"/>
                  </a:lnTo>
                  <a:lnTo>
                    <a:pt x="155841" y="105507"/>
                  </a:lnTo>
                  <a:lnTo>
                    <a:pt x="168882" y="120592"/>
                  </a:lnTo>
                  <a:lnTo>
                    <a:pt x="170488" y="129528"/>
                  </a:lnTo>
                  <a:lnTo>
                    <a:pt x="166034" y="148815"/>
                  </a:lnTo>
                  <a:lnTo>
                    <a:pt x="159230" y="156532"/>
                  </a:lnTo>
                  <a:lnTo>
                    <a:pt x="127299" y="172982"/>
                  </a:lnTo>
                  <a:lnTo>
                    <a:pt x="74587" y="185901"/>
                  </a:lnTo>
                  <a:lnTo>
                    <a:pt x="2279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11938" y="254789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43523" y="2653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197135" y="3259708"/>
            <a:ext cx="395676" cy="298544"/>
            <a:chOff x="2197135" y="3259708"/>
            <a:chExt cx="395676" cy="298544"/>
          </a:xfrm>
        </p:grpSpPr>
        <p:sp>
          <p:nvSpPr>
            <p:cNvPr id="103" name="Freeform 102"/>
            <p:cNvSpPr/>
            <p:nvPr/>
          </p:nvSpPr>
          <p:spPr>
            <a:xfrm>
              <a:off x="2350782" y="3337533"/>
              <a:ext cx="18130" cy="168457"/>
            </a:xfrm>
            <a:custGeom>
              <a:avLst/>
              <a:gdLst/>
              <a:ahLst/>
              <a:cxnLst/>
              <a:rect l="0" t="0" r="0" b="0"/>
              <a:pathLst>
                <a:path w="18130" h="168457">
                  <a:moveTo>
                    <a:pt x="18129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5791" y="117876"/>
                  </a:lnTo>
                  <a:lnTo>
                    <a:pt x="7967" y="141297"/>
                  </a:lnTo>
                  <a:lnTo>
                    <a:pt x="181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97135" y="3259708"/>
              <a:ext cx="395676" cy="298544"/>
            </a:xfrm>
            <a:custGeom>
              <a:avLst/>
              <a:gdLst/>
              <a:ahLst/>
              <a:cxnLst/>
              <a:rect l="0" t="0" r="0" b="0"/>
              <a:pathLst>
                <a:path w="395676" h="298544">
                  <a:moveTo>
                    <a:pt x="308647" y="14654"/>
                  </a:moveTo>
                  <a:lnTo>
                    <a:pt x="264685" y="0"/>
                  </a:lnTo>
                  <a:lnTo>
                    <a:pt x="207243" y="2098"/>
                  </a:lnTo>
                  <a:lnTo>
                    <a:pt x="145810" y="6845"/>
                  </a:lnTo>
                  <a:lnTo>
                    <a:pt x="93598" y="24290"/>
                  </a:lnTo>
                  <a:lnTo>
                    <a:pt x="63345" y="43506"/>
                  </a:lnTo>
                  <a:lnTo>
                    <a:pt x="32161" y="80535"/>
                  </a:lnTo>
                  <a:lnTo>
                    <a:pt x="1992" y="139736"/>
                  </a:lnTo>
                  <a:lnTo>
                    <a:pt x="0" y="164613"/>
                  </a:lnTo>
                  <a:lnTo>
                    <a:pt x="8254" y="213122"/>
                  </a:lnTo>
                  <a:lnTo>
                    <a:pt x="23370" y="245815"/>
                  </a:lnTo>
                  <a:lnTo>
                    <a:pt x="42257" y="264011"/>
                  </a:lnTo>
                  <a:lnTo>
                    <a:pt x="86921" y="289168"/>
                  </a:lnTo>
                  <a:lnTo>
                    <a:pt x="137944" y="296997"/>
                  </a:lnTo>
                  <a:lnTo>
                    <a:pt x="193083" y="298543"/>
                  </a:lnTo>
                  <a:lnTo>
                    <a:pt x="243446" y="293259"/>
                  </a:lnTo>
                  <a:lnTo>
                    <a:pt x="300971" y="266130"/>
                  </a:lnTo>
                  <a:lnTo>
                    <a:pt x="343656" y="239023"/>
                  </a:lnTo>
                  <a:lnTo>
                    <a:pt x="373447" y="209969"/>
                  </a:lnTo>
                  <a:lnTo>
                    <a:pt x="391810" y="168528"/>
                  </a:lnTo>
                  <a:lnTo>
                    <a:pt x="395675" y="155842"/>
                  </a:lnTo>
                  <a:lnTo>
                    <a:pt x="393729" y="129267"/>
                  </a:lnTo>
                  <a:lnTo>
                    <a:pt x="373417" y="79668"/>
                  </a:lnTo>
                  <a:lnTo>
                    <a:pt x="353704" y="52375"/>
                  </a:lnTo>
                  <a:lnTo>
                    <a:pt x="321867" y="29470"/>
                  </a:lnTo>
                  <a:lnTo>
                    <a:pt x="277062" y="14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192640" y="4128014"/>
            <a:ext cx="496271" cy="418502"/>
            <a:chOff x="2192640" y="4128014"/>
            <a:chExt cx="496271" cy="418502"/>
          </a:xfrm>
        </p:grpSpPr>
        <p:sp>
          <p:nvSpPr>
            <p:cNvPr id="106" name="Freeform 105"/>
            <p:cNvSpPr/>
            <p:nvPr/>
          </p:nvSpPr>
          <p:spPr>
            <a:xfrm>
              <a:off x="2310354" y="4187202"/>
              <a:ext cx="290185" cy="347829"/>
            </a:xfrm>
            <a:custGeom>
              <a:avLst/>
              <a:gdLst/>
              <a:ahLst/>
              <a:cxnLst/>
              <a:rect l="0" t="0" r="0" b="0"/>
              <a:pathLst>
                <a:path w="290185" h="347829">
                  <a:moveTo>
                    <a:pt x="58557" y="76839"/>
                  </a:moveTo>
                  <a:lnTo>
                    <a:pt x="41790" y="88018"/>
                  </a:lnTo>
                  <a:lnTo>
                    <a:pt x="36851" y="86631"/>
                  </a:lnTo>
                  <a:lnTo>
                    <a:pt x="33558" y="81028"/>
                  </a:lnTo>
                  <a:lnTo>
                    <a:pt x="31069" y="63493"/>
                  </a:lnTo>
                  <a:lnTo>
                    <a:pt x="33862" y="44001"/>
                  </a:lnTo>
                  <a:lnTo>
                    <a:pt x="42123" y="26760"/>
                  </a:lnTo>
                  <a:lnTo>
                    <a:pt x="47601" y="18887"/>
                  </a:lnTo>
                  <a:lnTo>
                    <a:pt x="63047" y="7019"/>
                  </a:lnTo>
                  <a:lnTo>
                    <a:pt x="72079" y="2216"/>
                  </a:lnTo>
                  <a:lnTo>
                    <a:pt x="91473" y="0"/>
                  </a:lnTo>
                  <a:lnTo>
                    <a:pt x="110621" y="4084"/>
                  </a:lnTo>
                  <a:lnTo>
                    <a:pt x="126930" y="13698"/>
                  </a:lnTo>
                  <a:lnTo>
                    <a:pt x="149266" y="43443"/>
                  </a:lnTo>
                  <a:lnTo>
                    <a:pt x="169369" y="89350"/>
                  </a:lnTo>
                  <a:lnTo>
                    <a:pt x="181485" y="152317"/>
                  </a:lnTo>
                  <a:lnTo>
                    <a:pt x="180768" y="197469"/>
                  </a:lnTo>
                  <a:lnTo>
                    <a:pt x="165638" y="255071"/>
                  </a:lnTo>
                  <a:lnTo>
                    <a:pt x="147087" y="286016"/>
                  </a:lnTo>
                  <a:lnTo>
                    <a:pt x="96832" y="331432"/>
                  </a:lnTo>
                  <a:lnTo>
                    <a:pt x="77908" y="341290"/>
                  </a:lnTo>
                  <a:lnTo>
                    <a:pt x="41934" y="347828"/>
                  </a:lnTo>
                  <a:lnTo>
                    <a:pt x="31098" y="345236"/>
                  </a:lnTo>
                  <a:lnTo>
                    <a:pt x="12818" y="332997"/>
                  </a:lnTo>
                  <a:lnTo>
                    <a:pt x="3134" y="312739"/>
                  </a:lnTo>
                  <a:lnTo>
                    <a:pt x="0" y="289308"/>
                  </a:lnTo>
                  <a:lnTo>
                    <a:pt x="10494" y="235017"/>
                  </a:lnTo>
                  <a:lnTo>
                    <a:pt x="15987" y="226745"/>
                  </a:lnTo>
                  <a:lnTo>
                    <a:pt x="31448" y="214433"/>
                  </a:lnTo>
                  <a:lnTo>
                    <a:pt x="50018" y="211302"/>
                  </a:lnTo>
                  <a:lnTo>
                    <a:pt x="90536" y="218823"/>
                  </a:lnTo>
                  <a:lnTo>
                    <a:pt x="151170" y="243311"/>
                  </a:lnTo>
                  <a:lnTo>
                    <a:pt x="205674" y="269817"/>
                  </a:lnTo>
                  <a:lnTo>
                    <a:pt x="238628" y="281677"/>
                  </a:lnTo>
                  <a:lnTo>
                    <a:pt x="290184" y="287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192640" y="4128014"/>
              <a:ext cx="496271" cy="418502"/>
            </a:xfrm>
            <a:custGeom>
              <a:avLst/>
              <a:gdLst/>
              <a:ahLst/>
              <a:cxnLst/>
              <a:rect l="0" t="0" r="0" b="0"/>
              <a:pathLst>
                <a:path w="496271" h="418502">
                  <a:moveTo>
                    <a:pt x="365785" y="20214"/>
                  </a:moveTo>
                  <a:lnTo>
                    <a:pt x="310740" y="3426"/>
                  </a:lnTo>
                  <a:lnTo>
                    <a:pt x="259332" y="0"/>
                  </a:lnTo>
                  <a:lnTo>
                    <a:pt x="204117" y="4913"/>
                  </a:lnTo>
                  <a:lnTo>
                    <a:pt x="149320" y="18318"/>
                  </a:lnTo>
                  <a:lnTo>
                    <a:pt x="92654" y="48964"/>
                  </a:lnTo>
                  <a:lnTo>
                    <a:pt x="58455" y="77669"/>
                  </a:lnTo>
                  <a:lnTo>
                    <a:pt x="22052" y="126132"/>
                  </a:lnTo>
                  <a:lnTo>
                    <a:pt x="6445" y="162861"/>
                  </a:lnTo>
                  <a:lnTo>
                    <a:pt x="0" y="208969"/>
                  </a:lnTo>
                  <a:lnTo>
                    <a:pt x="3680" y="259675"/>
                  </a:lnTo>
                  <a:lnTo>
                    <a:pt x="17769" y="300565"/>
                  </a:lnTo>
                  <a:lnTo>
                    <a:pt x="50316" y="353490"/>
                  </a:lnTo>
                  <a:lnTo>
                    <a:pt x="57206" y="361721"/>
                  </a:lnTo>
                  <a:lnTo>
                    <a:pt x="77340" y="373986"/>
                  </a:lnTo>
                  <a:lnTo>
                    <a:pt x="134778" y="401243"/>
                  </a:lnTo>
                  <a:lnTo>
                    <a:pt x="190735" y="411204"/>
                  </a:lnTo>
                  <a:lnTo>
                    <a:pt x="252178" y="418501"/>
                  </a:lnTo>
                  <a:lnTo>
                    <a:pt x="309375" y="410367"/>
                  </a:lnTo>
                  <a:lnTo>
                    <a:pt x="362614" y="390562"/>
                  </a:lnTo>
                  <a:lnTo>
                    <a:pt x="385433" y="380175"/>
                  </a:lnTo>
                  <a:lnTo>
                    <a:pt x="448719" y="324790"/>
                  </a:lnTo>
                  <a:lnTo>
                    <a:pt x="471986" y="292563"/>
                  </a:lnTo>
                  <a:lnTo>
                    <a:pt x="490921" y="240344"/>
                  </a:lnTo>
                  <a:lnTo>
                    <a:pt x="496270" y="211636"/>
                  </a:lnTo>
                  <a:lnTo>
                    <a:pt x="490172" y="148666"/>
                  </a:lnTo>
                  <a:lnTo>
                    <a:pt x="477702" y="96410"/>
                  </a:lnTo>
                  <a:lnTo>
                    <a:pt x="456267" y="63067"/>
                  </a:lnTo>
                  <a:lnTo>
                    <a:pt x="422100" y="36550"/>
                  </a:lnTo>
                  <a:lnTo>
                    <a:pt x="382341" y="19465"/>
                  </a:lnTo>
                  <a:lnTo>
                    <a:pt x="323258" y="11617"/>
                  </a:lnTo>
                  <a:lnTo>
                    <a:pt x="292085" y="9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842694" y="3126963"/>
            <a:ext cx="2379441" cy="536834"/>
            <a:chOff x="2842694" y="3126963"/>
            <a:chExt cx="2379441" cy="536834"/>
          </a:xfrm>
        </p:grpSpPr>
        <p:sp>
          <p:nvSpPr>
            <p:cNvPr id="109" name="Freeform 108"/>
            <p:cNvSpPr/>
            <p:nvPr/>
          </p:nvSpPr>
          <p:spPr>
            <a:xfrm>
              <a:off x="2842694" y="3127990"/>
              <a:ext cx="273742" cy="451700"/>
            </a:xfrm>
            <a:custGeom>
              <a:avLst/>
              <a:gdLst/>
              <a:ahLst/>
              <a:cxnLst/>
              <a:rect l="0" t="0" r="0" b="0"/>
              <a:pathLst>
                <a:path w="273742" h="451700">
                  <a:moveTo>
                    <a:pt x="0" y="451699"/>
                  </a:moveTo>
                  <a:lnTo>
                    <a:pt x="5589" y="393082"/>
                  </a:lnTo>
                  <a:lnTo>
                    <a:pt x="17958" y="337738"/>
                  </a:lnTo>
                  <a:lnTo>
                    <a:pt x="28198" y="288731"/>
                  </a:lnTo>
                  <a:lnTo>
                    <a:pt x="37471" y="237166"/>
                  </a:lnTo>
                  <a:lnTo>
                    <a:pt x="41908" y="187182"/>
                  </a:lnTo>
                  <a:lnTo>
                    <a:pt x="50175" y="134546"/>
                  </a:lnTo>
                  <a:lnTo>
                    <a:pt x="52317" y="74842"/>
                  </a:lnTo>
                  <a:lnTo>
                    <a:pt x="61019" y="116672"/>
                  </a:lnTo>
                  <a:lnTo>
                    <a:pt x="82977" y="167678"/>
                  </a:lnTo>
                  <a:lnTo>
                    <a:pt x="102445" y="193499"/>
                  </a:lnTo>
                  <a:lnTo>
                    <a:pt x="111580" y="197677"/>
                  </a:lnTo>
                  <a:lnTo>
                    <a:pt x="134209" y="199200"/>
                  </a:lnTo>
                  <a:lnTo>
                    <a:pt x="153625" y="192858"/>
                  </a:lnTo>
                  <a:lnTo>
                    <a:pt x="185153" y="169723"/>
                  </a:lnTo>
                  <a:lnTo>
                    <a:pt x="206809" y="143932"/>
                  </a:lnTo>
                  <a:lnTo>
                    <a:pt x="230669" y="85075"/>
                  </a:lnTo>
                  <a:lnTo>
                    <a:pt x="247878" y="29636"/>
                  </a:lnTo>
                  <a:lnTo>
                    <a:pt x="251260" y="0"/>
                  </a:lnTo>
                  <a:lnTo>
                    <a:pt x="252403" y="27165"/>
                  </a:lnTo>
                  <a:lnTo>
                    <a:pt x="251477" y="89990"/>
                  </a:lnTo>
                  <a:lnTo>
                    <a:pt x="244343" y="141344"/>
                  </a:lnTo>
                  <a:lnTo>
                    <a:pt x="242804" y="190116"/>
                  </a:lnTo>
                  <a:lnTo>
                    <a:pt x="245467" y="244731"/>
                  </a:lnTo>
                  <a:lnTo>
                    <a:pt x="250545" y="299128"/>
                  </a:lnTo>
                  <a:lnTo>
                    <a:pt x="257851" y="353841"/>
                  </a:lnTo>
                  <a:lnTo>
                    <a:pt x="273741" y="409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192330" y="3348062"/>
              <a:ext cx="138604" cy="153072"/>
            </a:xfrm>
            <a:custGeom>
              <a:avLst/>
              <a:gdLst/>
              <a:ahLst/>
              <a:cxnLst/>
              <a:rect l="0" t="0" r="0" b="0"/>
              <a:pathLst>
                <a:path w="138604" h="153072">
                  <a:moveTo>
                    <a:pt x="8333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7669" y="124561"/>
                  </a:lnTo>
                  <a:lnTo>
                    <a:pt x="18176" y="141538"/>
                  </a:lnTo>
                  <a:lnTo>
                    <a:pt x="26594" y="147001"/>
                  </a:lnTo>
                  <a:lnTo>
                    <a:pt x="48424" y="153071"/>
                  </a:lnTo>
                  <a:lnTo>
                    <a:pt x="70605" y="149530"/>
                  </a:lnTo>
                  <a:lnTo>
                    <a:pt x="99703" y="134382"/>
                  </a:lnTo>
                  <a:lnTo>
                    <a:pt x="114453" y="120556"/>
                  </a:lnTo>
                  <a:lnTo>
                    <a:pt x="137370" y="72937"/>
                  </a:lnTo>
                  <a:lnTo>
                    <a:pt x="138603" y="52304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32290" y="3126963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5589" y="206529"/>
                  </a:lnTo>
                  <a:lnTo>
                    <a:pt x="9553" y="261461"/>
                  </a:lnTo>
                  <a:lnTo>
                    <a:pt x="13455" y="324305"/>
                  </a:lnTo>
                  <a:lnTo>
                    <a:pt x="27291" y="385555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02941" y="3126963"/>
              <a:ext cx="39920" cy="368499"/>
            </a:xfrm>
            <a:custGeom>
              <a:avLst/>
              <a:gdLst/>
              <a:ahLst/>
              <a:cxnLst/>
              <a:rect l="0" t="0" r="0" b="0"/>
              <a:pathLst>
                <a:path w="39920" h="368499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13527" y="196817"/>
                  </a:lnTo>
                  <a:lnTo>
                    <a:pt x="25044" y="258373"/>
                  </a:lnTo>
                  <a:lnTo>
                    <a:pt x="28531" y="315593"/>
                  </a:lnTo>
                  <a:lnTo>
                    <a:pt x="30178" y="340305"/>
                  </a:lnTo>
                  <a:lnTo>
                    <a:pt x="39919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505989" y="3295419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57350" y="3120"/>
                  </a:lnTo>
                  <a:lnTo>
                    <a:pt x="104521" y="14654"/>
                  </a:lnTo>
                  <a:lnTo>
                    <a:pt x="43400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769202" y="3390176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790259" y="3327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85015" y="3316890"/>
              <a:ext cx="129694" cy="346907"/>
            </a:xfrm>
            <a:custGeom>
              <a:avLst/>
              <a:gdLst/>
              <a:ahLst/>
              <a:cxnLst/>
              <a:rect l="0" t="0" r="0" b="0"/>
              <a:pathLst>
                <a:path w="129694" h="346907">
                  <a:moveTo>
                    <a:pt x="0" y="125928"/>
                  </a:moveTo>
                  <a:lnTo>
                    <a:pt x="14654" y="184545"/>
                  </a:lnTo>
                  <a:lnTo>
                    <a:pt x="28198" y="238719"/>
                  </a:lnTo>
                  <a:lnTo>
                    <a:pt x="42139" y="291361"/>
                  </a:lnTo>
                  <a:lnTo>
                    <a:pt x="56157" y="341490"/>
                  </a:lnTo>
                  <a:lnTo>
                    <a:pt x="56155" y="346845"/>
                  </a:lnTo>
                  <a:lnTo>
                    <a:pt x="53815" y="346906"/>
                  </a:lnTo>
                  <a:lnTo>
                    <a:pt x="49914" y="343436"/>
                  </a:lnTo>
                  <a:lnTo>
                    <a:pt x="40022" y="286387"/>
                  </a:lnTo>
                  <a:lnTo>
                    <a:pt x="25461" y="223141"/>
                  </a:lnTo>
                  <a:lnTo>
                    <a:pt x="18807" y="167834"/>
                  </a:lnTo>
                  <a:lnTo>
                    <a:pt x="4383" y="105061"/>
                  </a:lnTo>
                  <a:lnTo>
                    <a:pt x="3985" y="51573"/>
                  </a:lnTo>
                  <a:lnTo>
                    <a:pt x="9960" y="26201"/>
                  </a:lnTo>
                  <a:lnTo>
                    <a:pt x="20415" y="7126"/>
                  </a:lnTo>
                  <a:lnTo>
                    <a:pt x="27648" y="2273"/>
                  </a:lnTo>
                  <a:lnTo>
                    <a:pt x="45043" y="0"/>
                  </a:lnTo>
                  <a:lnTo>
                    <a:pt x="61353" y="6009"/>
                  </a:lnTo>
                  <a:lnTo>
                    <a:pt x="76401" y="17649"/>
                  </a:lnTo>
                  <a:lnTo>
                    <a:pt x="118082" y="66711"/>
                  </a:lnTo>
                  <a:lnTo>
                    <a:pt x="127741" y="85572"/>
                  </a:lnTo>
                  <a:lnTo>
                    <a:pt x="129693" y="105653"/>
                  </a:lnTo>
                  <a:lnTo>
                    <a:pt x="121415" y="147140"/>
                  </a:lnTo>
                  <a:lnTo>
                    <a:pt x="116038" y="155277"/>
                  </a:lnTo>
                  <a:lnTo>
                    <a:pt x="100706" y="167438"/>
                  </a:lnTo>
                  <a:lnTo>
                    <a:pt x="82193" y="173623"/>
                  </a:lnTo>
                  <a:lnTo>
                    <a:pt x="52643" y="178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53471" y="3148020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3120" y="54145"/>
                  </a:lnTo>
                  <a:lnTo>
                    <a:pt x="16789" y="116965"/>
                  </a:lnTo>
                  <a:lnTo>
                    <a:pt x="23334" y="177479"/>
                  </a:lnTo>
                  <a:lnTo>
                    <a:pt x="35545" y="234839"/>
                  </a:lnTo>
                  <a:lnTo>
                    <a:pt x="49582" y="292809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200870" y="3369119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190342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79129" y="3323742"/>
              <a:ext cx="121783" cy="164271"/>
            </a:xfrm>
            <a:custGeom>
              <a:avLst/>
              <a:gdLst/>
              <a:ahLst/>
              <a:cxnLst/>
              <a:rect l="0" t="0" r="0" b="0"/>
              <a:pathLst>
                <a:path w="121783" h="164271">
                  <a:moveTo>
                    <a:pt x="100726" y="34848"/>
                  </a:moveTo>
                  <a:lnTo>
                    <a:pt x="95136" y="18081"/>
                  </a:lnTo>
                  <a:lnTo>
                    <a:pt x="83034" y="6729"/>
                  </a:lnTo>
                  <a:lnTo>
                    <a:pt x="74893" y="2064"/>
                  </a:lnTo>
                  <a:lnTo>
                    <a:pt x="53370" y="0"/>
                  </a:lnTo>
                  <a:lnTo>
                    <a:pt x="41079" y="1088"/>
                  </a:lnTo>
                  <a:lnTo>
                    <a:pt x="21183" y="11655"/>
                  </a:lnTo>
                  <a:lnTo>
                    <a:pt x="12602" y="19386"/>
                  </a:lnTo>
                  <a:lnTo>
                    <a:pt x="3068" y="40454"/>
                  </a:lnTo>
                  <a:lnTo>
                    <a:pt x="0" y="64246"/>
                  </a:lnTo>
                  <a:lnTo>
                    <a:pt x="10541" y="118788"/>
                  </a:lnTo>
                  <a:lnTo>
                    <a:pt x="23209" y="136885"/>
                  </a:lnTo>
                  <a:lnTo>
                    <a:pt x="40537" y="151558"/>
                  </a:lnTo>
                  <a:lnTo>
                    <a:pt x="59937" y="161978"/>
                  </a:lnTo>
                  <a:lnTo>
                    <a:pt x="80258" y="164270"/>
                  </a:lnTo>
                  <a:lnTo>
                    <a:pt x="121782" y="161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467331" y="3344535"/>
              <a:ext cx="175737" cy="144168"/>
            </a:xfrm>
            <a:custGeom>
              <a:avLst/>
              <a:gdLst/>
              <a:ahLst/>
              <a:cxnLst/>
              <a:rect l="0" t="0" r="0" b="0"/>
              <a:pathLst>
                <a:path w="175737" h="144168">
                  <a:moveTo>
                    <a:pt x="112565" y="45641"/>
                  </a:moveTo>
                  <a:lnTo>
                    <a:pt x="75479" y="10894"/>
                  </a:lnTo>
                  <a:lnTo>
                    <a:pt x="57478" y="1732"/>
                  </a:lnTo>
                  <a:lnTo>
                    <a:pt x="37779" y="0"/>
                  </a:lnTo>
                  <a:lnTo>
                    <a:pt x="27613" y="1175"/>
                  </a:lnTo>
                  <a:lnTo>
                    <a:pt x="19665" y="5469"/>
                  </a:lnTo>
                  <a:lnTo>
                    <a:pt x="7715" y="19598"/>
                  </a:lnTo>
                  <a:lnTo>
                    <a:pt x="0" y="52872"/>
                  </a:lnTo>
                  <a:lnTo>
                    <a:pt x="3303" y="92367"/>
                  </a:lnTo>
                  <a:lnTo>
                    <a:pt x="17280" y="128116"/>
                  </a:lnTo>
                  <a:lnTo>
                    <a:pt x="25645" y="135719"/>
                  </a:lnTo>
                  <a:lnTo>
                    <a:pt x="47418" y="144167"/>
                  </a:lnTo>
                  <a:lnTo>
                    <a:pt x="57435" y="144081"/>
                  </a:lnTo>
                  <a:lnTo>
                    <a:pt x="74805" y="137745"/>
                  </a:lnTo>
                  <a:lnTo>
                    <a:pt x="80373" y="130440"/>
                  </a:lnTo>
                  <a:lnTo>
                    <a:pt x="95631" y="77532"/>
                  </a:lnTo>
                  <a:lnTo>
                    <a:pt x="97766" y="75091"/>
                  </a:lnTo>
                  <a:lnTo>
                    <a:pt x="99189" y="78142"/>
                  </a:lnTo>
                  <a:lnTo>
                    <a:pt x="100139" y="84856"/>
                  </a:lnTo>
                  <a:lnTo>
                    <a:pt x="107432" y="98555"/>
                  </a:lnTo>
                  <a:lnTo>
                    <a:pt x="131179" y="126413"/>
                  </a:lnTo>
                  <a:lnTo>
                    <a:pt x="147744" y="134182"/>
                  </a:lnTo>
                  <a:lnTo>
                    <a:pt x="175736" y="140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64124" y="3148020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12998" y="183644"/>
                  </a:lnTo>
                  <a:lnTo>
                    <a:pt x="25054" y="236057"/>
                  </a:lnTo>
                  <a:lnTo>
                    <a:pt x="30295" y="294027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00953" y="3280765"/>
              <a:ext cx="168457" cy="14655"/>
            </a:xfrm>
            <a:custGeom>
              <a:avLst/>
              <a:gdLst/>
              <a:ahLst/>
              <a:cxnLst/>
              <a:rect l="0" t="0" r="0" b="0"/>
              <a:pathLst>
                <a:path w="168457" h="14655">
                  <a:moveTo>
                    <a:pt x="168456" y="14654"/>
                  </a:moveTo>
                  <a:lnTo>
                    <a:pt x="124494" y="0"/>
                  </a:lnTo>
                  <a:lnTo>
                    <a:pt x="74288" y="2098"/>
                  </a:lnTo>
                  <a:lnTo>
                    <a:pt x="21736" y="3725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811523" y="3369119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42692"/>
                  </a:lnTo>
                  <a:lnTo>
                    <a:pt x="18211" y="9909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800994" y="32533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902945" y="3342473"/>
              <a:ext cx="131962" cy="127597"/>
            </a:xfrm>
            <a:custGeom>
              <a:avLst/>
              <a:gdLst/>
              <a:ahLst/>
              <a:cxnLst/>
              <a:rect l="0" t="0" r="0" b="0"/>
              <a:pathLst>
                <a:path w="131962" h="127597">
                  <a:moveTo>
                    <a:pt x="55977" y="5589"/>
                  </a:moveTo>
                  <a:lnTo>
                    <a:pt x="39209" y="0"/>
                  </a:lnTo>
                  <a:lnTo>
                    <a:pt x="31930" y="693"/>
                  </a:lnTo>
                  <a:lnTo>
                    <a:pt x="17604" y="7702"/>
                  </a:lnTo>
                  <a:lnTo>
                    <a:pt x="6557" y="21736"/>
                  </a:lnTo>
                  <a:lnTo>
                    <a:pt x="1973" y="30392"/>
                  </a:lnTo>
                  <a:lnTo>
                    <a:pt x="0" y="49368"/>
                  </a:lnTo>
                  <a:lnTo>
                    <a:pt x="4192" y="69500"/>
                  </a:lnTo>
                  <a:lnTo>
                    <a:pt x="13854" y="90146"/>
                  </a:lnTo>
                  <a:lnTo>
                    <a:pt x="38037" y="115910"/>
                  </a:lnTo>
                  <a:lnTo>
                    <a:pt x="60482" y="124811"/>
                  </a:lnTo>
                  <a:lnTo>
                    <a:pt x="84885" y="127596"/>
                  </a:lnTo>
                  <a:lnTo>
                    <a:pt x="107430" y="124935"/>
                  </a:lnTo>
                  <a:lnTo>
                    <a:pt x="116015" y="120248"/>
                  </a:lnTo>
                  <a:lnTo>
                    <a:pt x="128674" y="105681"/>
                  </a:lnTo>
                  <a:lnTo>
                    <a:pt x="131961" y="84389"/>
                  </a:lnTo>
                  <a:lnTo>
                    <a:pt x="128352" y="60499"/>
                  </a:lnTo>
                  <a:lnTo>
                    <a:pt x="110091" y="22804"/>
                  </a:lnTo>
                  <a:lnTo>
                    <a:pt x="98091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070343" y="3321243"/>
              <a:ext cx="151792" cy="153743"/>
            </a:xfrm>
            <a:custGeom>
              <a:avLst/>
              <a:gdLst/>
              <a:ahLst/>
              <a:cxnLst/>
              <a:rect l="0" t="0" r="0" b="0"/>
              <a:pathLst>
                <a:path w="151792" h="153743">
                  <a:moveTo>
                    <a:pt x="4392" y="68933"/>
                  </a:moveTo>
                  <a:lnTo>
                    <a:pt x="21181" y="123978"/>
                  </a:lnTo>
                  <a:lnTo>
                    <a:pt x="23553" y="148769"/>
                  </a:lnTo>
                  <a:lnTo>
                    <a:pt x="23015" y="153742"/>
                  </a:lnTo>
                  <a:lnTo>
                    <a:pt x="21487" y="153549"/>
                  </a:lnTo>
                  <a:lnTo>
                    <a:pt x="651" y="99309"/>
                  </a:lnTo>
                  <a:lnTo>
                    <a:pt x="0" y="78923"/>
                  </a:lnTo>
                  <a:lnTo>
                    <a:pt x="9114" y="37241"/>
                  </a:lnTo>
                  <a:lnTo>
                    <a:pt x="24379" y="11319"/>
                  </a:lnTo>
                  <a:lnTo>
                    <a:pt x="32924" y="5957"/>
                  </a:lnTo>
                  <a:lnTo>
                    <a:pt x="54898" y="0"/>
                  </a:lnTo>
                  <a:lnTo>
                    <a:pt x="77142" y="3591"/>
                  </a:lnTo>
                  <a:lnTo>
                    <a:pt x="106277" y="18767"/>
                  </a:lnTo>
                  <a:lnTo>
                    <a:pt x="121034" y="32599"/>
                  </a:lnTo>
                  <a:lnTo>
                    <a:pt x="143957" y="80223"/>
                  </a:lnTo>
                  <a:lnTo>
                    <a:pt x="150760" y="134298"/>
                  </a:lnTo>
                  <a:lnTo>
                    <a:pt x="151791" y="153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2914993" y="4182173"/>
            <a:ext cx="1349049" cy="320738"/>
            <a:chOff x="2914993" y="4182173"/>
            <a:chExt cx="1349049" cy="320738"/>
          </a:xfrm>
        </p:grpSpPr>
        <p:sp>
          <p:nvSpPr>
            <p:cNvPr id="129" name="Freeform 128"/>
            <p:cNvSpPr/>
            <p:nvPr/>
          </p:nvSpPr>
          <p:spPr>
            <a:xfrm>
              <a:off x="2914993" y="4182173"/>
              <a:ext cx="272431" cy="320738"/>
            </a:xfrm>
            <a:custGeom>
              <a:avLst/>
              <a:gdLst/>
              <a:ahLst/>
              <a:cxnLst/>
              <a:rect l="0" t="0" r="0" b="0"/>
              <a:pathLst>
                <a:path w="272431" h="320738">
                  <a:moveTo>
                    <a:pt x="64571" y="302967"/>
                  </a:moveTo>
                  <a:lnTo>
                    <a:pt x="56238" y="254036"/>
                  </a:lnTo>
                  <a:lnTo>
                    <a:pt x="48887" y="200494"/>
                  </a:lnTo>
                  <a:lnTo>
                    <a:pt x="36170" y="147718"/>
                  </a:lnTo>
                  <a:lnTo>
                    <a:pt x="22393" y="95352"/>
                  </a:lnTo>
                  <a:lnTo>
                    <a:pt x="5" y="32908"/>
                  </a:lnTo>
                  <a:lnTo>
                    <a:pt x="0" y="9805"/>
                  </a:lnTo>
                  <a:lnTo>
                    <a:pt x="5146" y="3411"/>
                  </a:lnTo>
                  <a:lnTo>
                    <a:pt x="13257" y="317"/>
                  </a:lnTo>
                  <a:lnTo>
                    <a:pt x="33576" y="0"/>
                  </a:lnTo>
                  <a:lnTo>
                    <a:pt x="85706" y="12451"/>
                  </a:lnTo>
                  <a:lnTo>
                    <a:pt x="148806" y="47457"/>
                  </a:lnTo>
                  <a:lnTo>
                    <a:pt x="206382" y="88947"/>
                  </a:lnTo>
                  <a:lnTo>
                    <a:pt x="256302" y="148746"/>
                  </a:lnTo>
                  <a:lnTo>
                    <a:pt x="265989" y="167744"/>
                  </a:lnTo>
                  <a:lnTo>
                    <a:pt x="272430" y="203759"/>
                  </a:lnTo>
                  <a:lnTo>
                    <a:pt x="268749" y="238476"/>
                  </a:lnTo>
                  <a:lnTo>
                    <a:pt x="254660" y="270990"/>
                  </a:lnTo>
                  <a:lnTo>
                    <a:pt x="239132" y="286025"/>
                  </a:lnTo>
                  <a:lnTo>
                    <a:pt x="179997" y="312932"/>
                  </a:lnTo>
                  <a:lnTo>
                    <a:pt x="145565" y="320737"/>
                  </a:lnTo>
                  <a:lnTo>
                    <a:pt x="108846" y="319930"/>
                  </a:lnTo>
                  <a:lnTo>
                    <a:pt x="75100" y="313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284891" y="437985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8"/>
                  </a:lnTo>
                  <a:lnTo>
                    <a:pt x="650" y="7232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284891" y="4285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348062" y="4316684"/>
              <a:ext cx="126343" cy="142402"/>
            </a:xfrm>
            <a:custGeom>
              <a:avLst/>
              <a:gdLst/>
              <a:ahLst/>
              <a:cxnLst/>
              <a:rect l="0" t="0" r="0" b="0"/>
              <a:pathLst>
                <a:path w="126343" h="142402">
                  <a:moveTo>
                    <a:pt x="0" y="31585"/>
                  </a:moveTo>
                  <a:lnTo>
                    <a:pt x="34747" y="85460"/>
                  </a:lnTo>
                  <a:lnTo>
                    <a:pt x="61233" y="137032"/>
                  </a:lnTo>
                  <a:lnTo>
                    <a:pt x="68898" y="141658"/>
                  </a:lnTo>
                  <a:lnTo>
                    <a:pt x="77518" y="142401"/>
                  </a:lnTo>
                  <a:lnTo>
                    <a:pt x="86773" y="140558"/>
                  </a:lnTo>
                  <a:lnTo>
                    <a:pt x="94113" y="134649"/>
                  </a:lnTo>
                  <a:lnTo>
                    <a:pt x="105389" y="115606"/>
                  </a:lnTo>
                  <a:lnTo>
                    <a:pt x="114924" y="65253"/>
                  </a:lnTo>
                  <a:lnTo>
                    <a:pt x="123740" y="1960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548103" y="434826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58617"/>
                  </a:lnTo>
                  <a:lnTo>
                    <a:pt x="18212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48103" y="424298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623307" y="4274570"/>
              <a:ext cx="137017" cy="150604"/>
            </a:xfrm>
            <a:custGeom>
              <a:avLst/>
              <a:gdLst/>
              <a:ahLst/>
              <a:cxnLst/>
              <a:rect l="0" t="0" r="0" b="0"/>
              <a:pathLst>
                <a:path w="137017" h="150604">
                  <a:moveTo>
                    <a:pt x="72195" y="0"/>
                  </a:moveTo>
                  <a:lnTo>
                    <a:pt x="40913" y="9575"/>
                  </a:lnTo>
                  <a:lnTo>
                    <a:pt x="2507" y="39403"/>
                  </a:lnTo>
                  <a:lnTo>
                    <a:pt x="0" y="46156"/>
                  </a:lnTo>
                  <a:lnTo>
                    <a:pt x="669" y="52997"/>
                  </a:lnTo>
                  <a:lnTo>
                    <a:pt x="3454" y="59898"/>
                  </a:lnTo>
                  <a:lnTo>
                    <a:pt x="8820" y="63328"/>
                  </a:lnTo>
                  <a:lnTo>
                    <a:pt x="69809" y="64508"/>
                  </a:lnTo>
                  <a:lnTo>
                    <a:pt x="101904" y="72796"/>
                  </a:lnTo>
                  <a:lnTo>
                    <a:pt x="118934" y="83436"/>
                  </a:lnTo>
                  <a:lnTo>
                    <a:pt x="131183" y="99083"/>
                  </a:lnTo>
                  <a:lnTo>
                    <a:pt x="136087" y="108170"/>
                  </a:lnTo>
                  <a:lnTo>
                    <a:pt x="137016" y="116567"/>
                  </a:lnTo>
                  <a:lnTo>
                    <a:pt x="131810" y="132136"/>
                  </a:lnTo>
                  <a:lnTo>
                    <a:pt x="118578" y="143735"/>
                  </a:lnTo>
                  <a:lnTo>
                    <a:pt x="110136" y="148466"/>
                  </a:lnTo>
                  <a:lnTo>
                    <a:pt x="88278" y="150603"/>
                  </a:lnTo>
                  <a:lnTo>
                    <a:pt x="5113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821844" y="4316684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20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811316" y="422192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905260" y="4285098"/>
              <a:ext cx="122322" cy="122336"/>
            </a:xfrm>
            <a:custGeom>
              <a:avLst/>
              <a:gdLst/>
              <a:ahLst/>
              <a:cxnLst/>
              <a:rect l="0" t="0" r="0" b="0"/>
              <a:pathLst>
                <a:path w="122322" h="122336">
                  <a:moveTo>
                    <a:pt x="74512" y="31586"/>
                  </a:moveTo>
                  <a:lnTo>
                    <a:pt x="52155" y="31586"/>
                  </a:lnTo>
                  <a:lnTo>
                    <a:pt x="21484" y="42764"/>
                  </a:lnTo>
                  <a:lnTo>
                    <a:pt x="6880" y="57611"/>
                  </a:lnTo>
                  <a:lnTo>
                    <a:pt x="1348" y="66483"/>
                  </a:lnTo>
                  <a:lnTo>
                    <a:pt x="0" y="74738"/>
                  </a:lnTo>
                  <a:lnTo>
                    <a:pt x="1440" y="82581"/>
                  </a:lnTo>
                  <a:lnTo>
                    <a:pt x="9280" y="97534"/>
                  </a:lnTo>
                  <a:lnTo>
                    <a:pt x="20563" y="111978"/>
                  </a:lnTo>
                  <a:lnTo>
                    <a:pt x="39616" y="119958"/>
                  </a:lnTo>
                  <a:lnTo>
                    <a:pt x="62512" y="122335"/>
                  </a:lnTo>
                  <a:lnTo>
                    <a:pt x="84386" y="119492"/>
                  </a:lnTo>
                  <a:lnTo>
                    <a:pt x="102687" y="111209"/>
                  </a:lnTo>
                  <a:lnTo>
                    <a:pt x="110843" y="105725"/>
                  </a:lnTo>
                  <a:lnTo>
                    <a:pt x="116280" y="97390"/>
                  </a:lnTo>
                  <a:lnTo>
                    <a:pt x="122321" y="75650"/>
                  </a:lnTo>
                  <a:lnTo>
                    <a:pt x="118767" y="53510"/>
                  </a:lnTo>
                  <a:lnTo>
                    <a:pt x="103612" y="24433"/>
                  </a:lnTo>
                  <a:lnTo>
                    <a:pt x="92125" y="10859"/>
                  </a:lnTo>
                  <a:lnTo>
                    <a:pt x="745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06114" y="4241369"/>
              <a:ext cx="157928" cy="180601"/>
            </a:xfrm>
            <a:custGeom>
              <a:avLst/>
              <a:gdLst/>
              <a:ahLst/>
              <a:cxnLst/>
              <a:rect l="0" t="0" r="0" b="0"/>
              <a:pathLst>
                <a:path w="157928" h="180601">
                  <a:moveTo>
                    <a:pt x="0" y="96372"/>
                  </a:moveTo>
                  <a:lnTo>
                    <a:pt x="9552" y="158846"/>
                  </a:lnTo>
                  <a:lnTo>
                    <a:pt x="10442" y="107267"/>
                  </a:lnTo>
                  <a:lnTo>
                    <a:pt x="16106" y="45395"/>
                  </a:lnTo>
                  <a:lnTo>
                    <a:pt x="30768" y="18226"/>
                  </a:lnTo>
                  <a:lnTo>
                    <a:pt x="46430" y="5878"/>
                  </a:lnTo>
                  <a:lnTo>
                    <a:pt x="55519" y="948"/>
                  </a:lnTo>
                  <a:lnTo>
                    <a:pt x="65089" y="0"/>
                  </a:lnTo>
                  <a:lnTo>
                    <a:pt x="85080" y="5187"/>
                  </a:lnTo>
                  <a:lnTo>
                    <a:pt x="110477" y="21261"/>
                  </a:lnTo>
                  <a:lnTo>
                    <a:pt x="122410" y="37253"/>
                  </a:lnTo>
                  <a:lnTo>
                    <a:pt x="147054" y="99847"/>
                  </a:lnTo>
                  <a:lnTo>
                    <a:pt x="156495" y="162340"/>
                  </a:lnTo>
                  <a:lnTo>
                    <a:pt x="157927" y="180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531022" y="400082"/>
            <a:ext cx="795777" cy="865341"/>
            <a:chOff x="1531022" y="400082"/>
            <a:chExt cx="795777" cy="865341"/>
          </a:xfrm>
        </p:grpSpPr>
        <p:sp>
          <p:nvSpPr>
            <p:cNvPr id="2" name="Freeform 1"/>
            <p:cNvSpPr/>
            <p:nvPr/>
          </p:nvSpPr>
          <p:spPr>
            <a:xfrm>
              <a:off x="1531022" y="417388"/>
              <a:ext cx="364108" cy="415536"/>
            </a:xfrm>
            <a:custGeom>
              <a:avLst/>
              <a:gdLst/>
              <a:ahLst/>
              <a:cxnLst/>
              <a:rect l="0" t="0" r="0" b="0"/>
              <a:pathLst>
                <a:path w="364108" h="415536">
                  <a:moveTo>
                    <a:pt x="27195" y="109036"/>
                  </a:moveTo>
                  <a:lnTo>
                    <a:pt x="10428" y="114626"/>
                  </a:lnTo>
                  <a:lnTo>
                    <a:pt x="5488" y="111593"/>
                  </a:lnTo>
                  <a:lnTo>
                    <a:pt x="0" y="95745"/>
                  </a:lnTo>
                  <a:lnTo>
                    <a:pt x="3800" y="76223"/>
                  </a:lnTo>
                  <a:lnTo>
                    <a:pt x="25304" y="35094"/>
                  </a:lnTo>
                  <a:lnTo>
                    <a:pt x="41562" y="20411"/>
                  </a:lnTo>
                  <a:lnTo>
                    <a:pt x="80596" y="1453"/>
                  </a:lnTo>
                  <a:lnTo>
                    <a:pt x="104351" y="0"/>
                  </a:lnTo>
                  <a:lnTo>
                    <a:pt x="117237" y="1251"/>
                  </a:lnTo>
                  <a:lnTo>
                    <a:pt x="140913" y="11999"/>
                  </a:lnTo>
                  <a:lnTo>
                    <a:pt x="152140" y="19778"/>
                  </a:lnTo>
                  <a:lnTo>
                    <a:pt x="167734" y="40900"/>
                  </a:lnTo>
                  <a:lnTo>
                    <a:pt x="192866" y="98177"/>
                  </a:lnTo>
                  <a:lnTo>
                    <a:pt x="207824" y="148583"/>
                  </a:lnTo>
                  <a:lnTo>
                    <a:pt x="214076" y="206152"/>
                  </a:lnTo>
                  <a:lnTo>
                    <a:pt x="210339" y="262074"/>
                  </a:lnTo>
                  <a:lnTo>
                    <a:pt x="196234" y="315688"/>
                  </a:lnTo>
                  <a:lnTo>
                    <a:pt x="169337" y="375461"/>
                  </a:lnTo>
                  <a:lnTo>
                    <a:pt x="151201" y="395513"/>
                  </a:lnTo>
                  <a:lnTo>
                    <a:pt x="121259" y="414367"/>
                  </a:lnTo>
                  <a:lnTo>
                    <a:pt x="109792" y="415535"/>
                  </a:lnTo>
                  <a:lnTo>
                    <a:pt x="84572" y="410595"/>
                  </a:lnTo>
                  <a:lnTo>
                    <a:pt x="74805" y="404832"/>
                  </a:lnTo>
                  <a:lnTo>
                    <a:pt x="60833" y="389070"/>
                  </a:lnTo>
                  <a:lnTo>
                    <a:pt x="53844" y="364127"/>
                  </a:lnTo>
                  <a:lnTo>
                    <a:pt x="53077" y="335884"/>
                  </a:lnTo>
                  <a:lnTo>
                    <a:pt x="60535" y="311633"/>
                  </a:lnTo>
                  <a:lnTo>
                    <a:pt x="74768" y="292276"/>
                  </a:lnTo>
                  <a:lnTo>
                    <a:pt x="83477" y="283839"/>
                  </a:lnTo>
                  <a:lnTo>
                    <a:pt x="92792" y="279384"/>
                  </a:lnTo>
                  <a:lnTo>
                    <a:pt x="112502" y="277553"/>
                  </a:lnTo>
                  <a:lnTo>
                    <a:pt x="160986" y="287080"/>
                  </a:lnTo>
                  <a:lnTo>
                    <a:pt x="216303" y="316897"/>
                  </a:lnTo>
                  <a:lnTo>
                    <a:pt x="269297" y="348178"/>
                  </a:lnTo>
                  <a:lnTo>
                    <a:pt x="279843" y="352692"/>
                  </a:lnTo>
                  <a:lnTo>
                    <a:pt x="322632" y="353456"/>
                  </a:lnTo>
                  <a:lnTo>
                    <a:pt x="364107" y="3406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84642" y="400082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193" y="159451"/>
                  </a:lnTo>
                  <a:lnTo>
                    <a:pt x="3177" y="218431"/>
                  </a:lnTo>
                  <a:lnTo>
                    <a:pt x="8350" y="272951"/>
                  </a:lnTo>
                  <a:lnTo>
                    <a:pt x="9883" y="323030"/>
                  </a:lnTo>
                  <a:lnTo>
                    <a:pt x="4812" y="38187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72193" y="410611"/>
              <a:ext cx="222979" cy="245248"/>
            </a:xfrm>
            <a:custGeom>
              <a:avLst/>
              <a:gdLst/>
              <a:ahLst/>
              <a:cxnLst/>
              <a:rect l="0" t="0" r="0" b="0"/>
              <a:pathLst>
                <a:path w="222979" h="245248">
                  <a:moveTo>
                    <a:pt x="222978" y="189513"/>
                  </a:moveTo>
                  <a:lnTo>
                    <a:pt x="160885" y="195102"/>
                  </a:lnTo>
                  <a:lnTo>
                    <a:pt x="98973" y="213963"/>
                  </a:lnTo>
                  <a:lnTo>
                    <a:pt x="44301" y="237706"/>
                  </a:lnTo>
                  <a:lnTo>
                    <a:pt x="23073" y="245247"/>
                  </a:lnTo>
                  <a:lnTo>
                    <a:pt x="14838" y="244217"/>
                  </a:lnTo>
                  <a:lnTo>
                    <a:pt x="8179" y="240020"/>
                  </a:lnTo>
                  <a:lnTo>
                    <a:pt x="2570" y="233713"/>
                  </a:lnTo>
                  <a:lnTo>
                    <a:pt x="0" y="224829"/>
                  </a:lnTo>
                  <a:lnTo>
                    <a:pt x="264" y="202479"/>
                  </a:lnTo>
                  <a:lnTo>
                    <a:pt x="24572" y="144600"/>
                  </a:lnTo>
                  <a:lnTo>
                    <a:pt x="57077" y="84076"/>
                  </a:lnTo>
                  <a:lnTo>
                    <a:pt x="78500" y="22654"/>
                  </a:lnTo>
                  <a:lnTo>
                    <a:pt x="861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47689" y="831755"/>
              <a:ext cx="779110" cy="31582"/>
            </a:xfrm>
            <a:custGeom>
              <a:avLst/>
              <a:gdLst/>
              <a:ahLst/>
              <a:cxnLst/>
              <a:rect l="0" t="0" r="0" b="0"/>
              <a:pathLst>
                <a:path w="779110" h="31582">
                  <a:moveTo>
                    <a:pt x="779109" y="21053"/>
                  </a:moveTo>
                  <a:lnTo>
                    <a:pt x="741630" y="12720"/>
                  </a:lnTo>
                  <a:lnTo>
                    <a:pt x="684618" y="5369"/>
                  </a:lnTo>
                  <a:lnTo>
                    <a:pt x="634258" y="1588"/>
                  </a:lnTo>
                  <a:lnTo>
                    <a:pt x="576703" y="468"/>
                  </a:lnTo>
                  <a:lnTo>
                    <a:pt x="526374" y="136"/>
                  </a:lnTo>
                  <a:lnTo>
                    <a:pt x="465058" y="37"/>
                  </a:lnTo>
                  <a:lnTo>
                    <a:pt x="411796" y="8"/>
                  </a:lnTo>
                  <a:lnTo>
                    <a:pt x="349611" y="0"/>
                  </a:lnTo>
                  <a:lnTo>
                    <a:pt x="296091" y="5586"/>
                  </a:lnTo>
                  <a:lnTo>
                    <a:pt x="233829" y="9061"/>
                  </a:lnTo>
                  <a:lnTo>
                    <a:pt x="190492" y="9874"/>
                  </a:lnTo>
                  <a:lnTo>
                    <a:pt x="135990" y="13451"/>
                  </a:lnTo>
                  <a:lnTo>
                    <a:pt x="74955" y="19551"/>
                  </a:lnTo>
                  <a:lnTo>
                    <a:pt x="13106" y="29188"/>
                  </a:lnTo>
                  <a:lnTo>
                    <a:pt x="0" y="31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66209" y="926507"/>
              <a:ext cx="203651" cy="338916"/>
            </a:xfrm>
            <a:custGeom>
              <a:avLst/>
              <a:gdLst/>
              <a:ahLst/>
              <a:cxnLst/>
              <a:rect l="0" t="0" r="0" b="0"/>
              <a:pathLst>
                <a:path w="203651" h="338916">
                  <a:moveTo>
                    <a:pt x="197335" y="0"/>
                  </a:moveTo>
                  <a:lnTo>
                    <a:pt x="173288" y="9576"/>
                  </a:lnTo>
                  <a:lnTo>
                    <a:pt x="137742" y="39404"/>
                  </a:lnTo>
                  <a:lnTo>
                    <a:pt x="89976" y="101032"/>
                  </a:lnTo>
                  <a:lnTo>
                    <a:pt x="43351" y="162494"/>
                  </a:lnTo>
                  <a:lnTo>
                    <a:pt x="16096" y="202114"/>
                  </a:lnTo>
                  <a:lnTo>
                    <a:pt x="3385" y="241470"/>
                  </a:lnTo>
                  <a:lnTo>
                    <a:pt x="0" y="273046"/>
                  </a:lnTo>
                  <a:lnTo>
                    <a:pt x="4736" y="300339"/>
                  </a:lnTo>
                  <a:lnTo>
                    <a:pt x="9274" y="312530"/>
                  </a:lnTo>
                  <a:lnTo>
                    <a:pt x="23675" y="329195"/>
                  </a:lnTo>
                  <a:lnTo>
                    <a:pt x="32428" y="335277"/>
                  </a:lnTo>
                  <a:lnTo>
                    <a:pt x="51513" y="338915"/>
                  </a:lnTo>
                  <a:lnTo>
                    <a:pt x="92361" y="331719"/>
                  </a:lnTo>
                  <a:lnTo>
                    <a:pt x="133055" y="310627"/>
                  </a:lnTo>
                  <a:lnTo>
                    <a:pt x="193645" y="256127"/>
                  </a:lnTo>
                  <a:lnTo>
                    <a:pt x="201544" y="235887"/>
                  </a:lnTo>
                  <a:lnTo>
                    <a:pt x="203650" y="223938"/>
                  </a:lnTo>
                  <a:lnTo>
                    <a:pt x="201545" y="213633"/>
                  </a:lnTo>
                  <a:lnTo>
                    <a:pt x="189847" y="195944"/>
                  </a:lnTo>
                  <a:lnTo>
                    <a:pt x="166711" y="186522"/>
                  </a:lnTo>
                  <a:lnTo>
                    <a:pt x="139270" y="183505"/>
                  </a:lnTo>
                  <a:lnTo>
                    <a:pt x="115376" y="186063"/>
                  </a:lnTo>
                  <a:lnTo>
                    <a:pt x="96178" y="194219"/>
                  </a:lnTo>
                  <a:lnTo>
                    <a:pt x="41965" y="228921"/>
                  </a:lnTo>
                  <a:lnTo>
                    <a:pt x="1835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14827" y="952504"/>
              <a:ext cx="273715" cy="296265"/>
            </a:xfrm>
            <a:custGeom>
              <a:avLst/>
              <a:gdLst/>
              <a:ahLst/>
              <a:cxnLst/>
              <a:rect l="0" t="0" r="0" b="0"/>
              <a:pathLst>
                <a:path w="273715" h="296265">
                  <a:moveTo>
                    <a:pt x="164572" y="5589"/>
                  </a:moveTo>
                  <a:lnTo>
                    <a:pt x="147804" y="0"/>
                  </a:lnTo>
                  <a:lnTo>
                    <a:pt x="130213" y="3495"/>
                  </a:lnTo>
                  <a:lnTo>
                    <a:pt x="103698" y="18616"/>
                  </a:lnTo>
                  <a:lnTo>
                    <a:pt x="68189" y="50276"/>
                  </a:lnTo>
                  <a:lnTo>
                    <a:pt x="30221" y="111100"/>
                  </a:lnTo>
                  <a:lnTo>
                    <a:pt x="5279" y="162608"/>
                  </a:lnTo>
                  <a:lnTo>
                    <a:pt x="0" y="208611"/>
                  </a:lnTo>
                  <a:lnTo>
                    <a:pt x="2912" y="233861"/>
                  </a:lnTo>
                  <a:lnTo>
                    <a:pt x="11224" y="253662"/>
                  </a:lnTo>
                  <a:lnTo>
                    <a:pt x="23888" y="270262"/>
                  </a:lnTo>
                  <a:lnTo>
                    <a:pt x="41214" y="285438"/>
                  </a:lnTo>
                  <a:lnTo>
                    <a:pt x="63732" y="293743"/>
                  </a:lnTo>
                  <a:lnTo>
                    <a:pt x="88169" y="296264"/>
                  </a:lnTo>
                  <a:lnTo>
                    <a:pt x="110727" y="293485"/>
                  </a:lnTo>
                  <a:lnTo>
                    <a:pt x="153806" y="273764"/>
                  </a:lnTo>
                  <a:lnTo>
                    <a:pt x="217193" y="232356"/>
                  </a:lnTo>
                  <a:lnTo>
                    <a:pt x="246454" y="204190"/>
                  </a:lnTo>
                  <a:lnTo>
                    <a:pt x="263572" y="172448"/>
                  </a:lnTo>
                  <a:lnTo>
                    <a:pt x="273714" y="135097"/>
                  </a:lnTo>
                  <a:lnTo>
                    <a:pt x="272351" y="112281"/>
                  </a:lnTo>
                  <a:lnTo>
                    <a:pt x="264726" y="93562"/>
                  </a:lnTo>
                  <a:lnTo>
                    <a:pt x="252368" y="77443"/>
                  </a:lnTo>
                  <a:lnTo>
                    <a:pt x="225680" y="56385"/>
                  </a:lnTo>
                  <a:lnTo>
                    <a:pt x="166730" y="30609"/>
                  </a:lnTo>
                  <a:lnTo>
                    <a:pt x="143515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644120" y="385540"/>
            <a:ext cx="642239" cy="473783"/>
            <a:chOff x="4644120" y="385540"/>
            <a:chExt cx="642239" cy="473783"/>
          </a:xfrm>
        </p:grpSpPr>
        <p:sp>
          <p:nvSpPr>
            <p:cNvPr id="9" name="Freeform 8"/>
            <p:cNvSpPr/>
            <p:nvPr/>
          </p:nvSpPr>
          <p:spPr>
            <a:xfrm>
              <a:off x="4791519" y="385540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42114" y="0"/>
                  </a:moveTo>
                  <a:lnTo>
                    <a:pt x="26473" y="17981"/>
                  </a:lnTo>
                  <a:lnTo>
                    <a:pt x="18395" y="34897"/>
                  </a:lnTo>
                  <a:lnTo>
                    <a:pt x="12082" y="89995"/>
                  </a:lnTo>
                  <a:lnTo>
                    <a:pt x="7716" y="144032"/>
                  </a:lnTo>
                  <a:lnTo>
                    <a:pt x="1524" y="194437"/>
                  </a:lnTo>
                  <a:lnTo>
                    <a:pt x="300" y="249454"/>
                  </a:lnTo>
                  <a:lnTo>
                    <a:pt x="59" y="30538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28389" y="392712"/>
              <a:ext cx="252685" cy="356535"/>
            </a:xfrm>
            <a:custGeom>
              <a:avLst/>
              <a:gdLst/>
              <a:ahLst/>
              <a:cxnLst/>
              <a:rect l="0" t="0" r="0" b="0"/>
              <a:pathLst>
                <a:path w="252685" h="356535">
                  <a:moveTo>
                    <a:pt x="0" y="77056"/>
                  </a:moveTo>
                  <a:lnTo>
                    <a:pt x="9576" y="53009"/>
                  </a:lnTo>
                  <a:lnTo>
                    <a:pt x="27534" y="31586"/>
                  </a:lnTo>
                  <a:lnTo>
                    <a:pt x="54562" y="11591"/>
                  </a:lnTo>
                  <a:lnTo>
                    <a:pt x="74553" y="1947"/>
                  </a:lnTo>
                  <a:lnTo>
                    <a:pt x="95136" y="0"/>
                  </a:lnTo>
                  <a:lnTo>
                    <a:pt x="136946" y="8283"/>
                  </a:lnTo>
                  <a:lnTo>
                    <a:pt x="145109" y="13660"/>
                  </a:lnTo>
                  <a:lnTo>
                    <a:pt x="176329" y="57356"/>
                  </a:lnTo>
                  <a:lnTo>
                    <a:pt x="190896" y="120273"/>
                  </a:lnTo>
                  <a:lnTo>
                    <a:pt x="194807" y="147736"/>
                  </a:lnTo>
                  <a:lnTo>
                    <a:pt x="190905" y="203495"/>
                  </a:lnTo>
                  <a:lnTo>
                    <a:pt x="184199" y="253980"/>
                  </a:lnTo>
                  <a:lnTo>
                    <a:pt x="156766" y="308412"/>
                  </a:lnTo>
                  <a:lnTo>
                    <a:pt x="142203" y="328449"/>
                  </a:lnTo>
                  <a:lnTo>
                    <a:pt x="124033" y="345154"/>
                  </a:lnTo>
                  <a:lnTo>
                    <a:pt x="101140" y="354138"/>
                  </a:lnTo>
                  <a:lnTo>
                    <a:pt x="88483" y="356534"/>
                  </a:lnTo>
                  <a:lnTo>
                    <a:pt x="61943" y="352957"/>
                  </a:lnTo>
                  <a:lnTo>
                    <a:pt x="36889" y="342398"/>
                  </a:lnTo>
                  <a:lnTo>
                    <a:pt x="17955" y="326007"/>
                  </a:lnTo>
                  <a:lnTo>
                    <a:pt x="7981" y="303904"/>
                  </a:lnTo>
                  <a:lnTo>
                    <a:pt x="5320" y="291459"/>
                  </a:lnTo>
                  <a:lnTo>
                    <a:pt x="5887" y="280823"/>
                  </a:lnTo>
                  <a:lnTo>
                    <a:pt x="12755" y="262765"/>
                  </a:lnTo>
                  <a:lnTo>
                    <a:pt x="20202" y="257014"/>
                  </a:lnTo>
                  <a:lnTo>
                    <a:pt x="40954" y="250624"/>
                  </a:lnTo>
                  <a:lnTo>
                    <a:pt x="73356" y="252616"/>
                  </a:lnTo>
                  <a:lnTo>
                    <a:pt x="124151" y="264939"/>
                  </a:lnTo>
                  <a:lnTo>
                    <a:pt x="187607" y="289765"/>
                  </a:lnTo>
                  <a:lnTo>
                    <a:pt x="235666" y="313716"/>
                  </a:lnTo>
                  <a:lnTo>
                    <a:pt x="252684" y="319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44120" y="817208"/>
              <a:ext cx="642239" cy="42115"/>
            </a:xfrm>
            <a:custGeom>
              <a:avLst/>
              <a:gdLst/>
              <a:ahLst/>
              <a:cxnLst/>
              <a:rect l="0" t="0" r="0" b="0"/>
              <a:pathLst>
                <a:path w="642239" h="42115">
                  <a:moveTo>
                    <a:pt x="642238" y="0"/>
                  </a:moveTo>
                  <a:lnTo>
                    <a:pt x="588093" y="0"/>
                  </a:lnTo>
                  <a:lnTo>
                    <a:pt x="527558" y="0"/>
                  </a:lnTo>
                  <a:lnTo>
                    <a:pt x="476587" y="0"/>
                  </a:lnTo>
                  <a:lnTo>
                    <a:pt x="424441" y="5590"/>
                  </a:lnTo>
                  <a:lnTo>
                    <a:pt x="366355" y="9065"/>
                  </a:lnTo>
                  <a:lnTo>
                    <a:pt x="304691" y="10095"/>
                  </a:lnTo>
                  <a:lnTo>
                    <a:pt x="243850" y="17679"/>
                  </a:lnTo>
                  <a:lnTo>
                    <a:pt x="184172" y="23510"/>
                  </a:lnTo>
                  <a:lnTo>
                    <a:pt x="121127" y="29991"/>
                  </a:lnTo>
                  <a:lnTo>
                    <a:pt x="67215" y="31113"/>
                  </a:lnTo>
                  <a:lnTo>
                    <a:pt x="11278" y="398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718927" y="922493"/>
            <a:ext cx="581298" cy="297667"/>
            <a:chOff x="4718927" y="922493"/>
            <a:chExt cx="581298" cy="297667"/>
          </a:xfrm>
        </p:grpSpPr>
        <p:sp>
          <p:nvSpPr>
            <p:cNvPr id="13" name="Freeform 12"/>
            <p:cNvSpPr/>
            <p:nvPr/>
          </p:nvSpPr>
          <p:spPr>
            <a:xfrm>
              <a:off x="4718927" y="922493"/>
              <a:ext cx="265214" cy="297667"/>
            </a:xfrm>
            <a:custGeom>
              <a:avLst/>
              <a:gdLst/>
              <a:ahLst/>
              <a:cxnLst/>
              <a:rect l="0" t="0" r="0" b="0"/>
              <a:pathLst>
                <a:path w="265214" h="297667">
                  <a:moveTo>
                    <a:pt x="114706" y="0"/>
                  </a:moveTo>
                  <a:lnTo>
                    <a:pt x="57140" y="56396"/>
                  </a:lnTo>
                  <a:lnTo>
                    <a:pt x="18977" y="81157"/>
                  </a:lnTo>
                  <a:lnTo>
                    <a:pt x="8772" y="85690"/>
                  </a:lnTo>
                  <a:lnTo>
                    <a:pt x="3139" y="85203"/>
                  </a:lnTo>
                  <a:lnTo>
                    <a:pt x="554" y="81368"/>
                  </a:lnTo>
                  <a:lnTo>
                    <a:pt x="0" y="75303"/>
                  </a:lnTo>
                  <a:lnTo>
                    <a:pt x="5624" y="62324"/>
                  </a:lnTo>
                  <a:lnTo>
                    <a:pt x="17092" y="48757"/>
                  </a:lnTo>
                  <a:lnTo>
                    <a:pt x="43279" y="29135"/>
                  </a:lnTo>
                  <a:lnTo>
                    <a:pt x="74435" y="16562"/>
                  </a:lnTo>
                  <a:lnTo>
                    <a:pt x="126291" y="11720"/>
                  </a:lnTo>
                  <a:lnTo>
                    <a:pt x="164542" y="14001"/>
                  </a:lnTo>
                  <a:lnTo>
                    <a:pt x="176006" y="16353"/>
                  </a:lnTo>
                  <a:lnTo>
                    <a:pt x="184819" y="21431"/>
                  </a:lnTo>
                  <a:lnTo>
                    <a:pt x="197730" y="36431"/>
                  </a:lnTo>
                  <a:lnTo>
                    <a:pt x="200471" y="45345"/>
                  </a:lnTo>
                  <a:lnTo>
                    <a:pt x="200397" y="64607"/>
                  </a:lnTo>
                  <a:lnTo>
                    <a:pt x="188189" y="95182"/>
                  </a:lnTo>
                  <a:lnTo>
                    <a:pt x="169754" y="120879"/>
                  </a:lnTo>
                  <a:lnTo>
                    <a:pt x="143885" y="137722"/>
                  </a:lnTo>
                  <a:lnTo>
                    <a:pt x="140007" y="138608"/>
                  </a:lnTo>
                  <a:lnTo>
                    <a:pt x="139762" y="136859"/>
                  </a:lnTo>
                  <a:lnTo>
                    <a:pt x="141939" y="133353"/>
                  </a:lnTo>
                  <a:lnTo>
                    <a:pt x="146899" y="132186"/>
                  </a:lnTo>
                  <a:lnTo>
                    <a:pt x="180077" y="138718"/>
                  </a:lnTo>
                  <a:lnTo>
                    <a:pt x="210114" y="151066"/>
                  </a:lnTo>
                  <a:lnTo>
                    <a:pt x="246116" y="176200"/>
                  </a:lnTo>
                  <a:lnTo>
                    <a:pt x="258118" y="196074"/>
                  </a:lnTo>
                  <a:lnTo>
                    <a:pt x="262957" y="207925"/>
                  </a:lnTo>
                  <a:lnTo>
                    <a:pt x="265213" y="233571"/>
                  </a:lnTo>
                  <a:lnTo>
                    <a:pt x="261147" y="258228"/>
                  </a:lnTo>
                  <a:lnTo>
                    <a:pt x="251540" y="276985"/>
                  </a:lnTo>
                  <a:lnTo>
                    <a:pt x="236353" y="290001"/>
                  </a:lnTo>
                  <a:lnTo>
                    <a:pt x="227389" y="295109"/>
                  </a:lnTo>
                  <a:lnTo>
                    <a:pt x="208071" y="297666"/>
                  </a:lnTo>
                  <a:lnTo>
                    <a:pt x="152910" y="294006"/>
                  </a:lnTo>
                  <a:lnTo>
                    <a:pt x="147194" y="291930"/>
                  </a:lnTo>
                  <a:lnTo>
                    <a:pt x="135763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44161" y="12067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09537" y="971201"/>
              <a:ext cx="290688" cy="223697"/>
            </a:xfrm>
            <a:custGeom>
              <a:avLst/>
              <a:gdLst/>
              <a:ahLst/>
              <a:cxnLst/>
              <a:rect l="0" t="0" r="0" b="0"/>
              <a:pathLst>
                <a:path w="290688" h="223697">
                  <a:moveTo>
                    <a:pt x="161008" y="24992"/>
                  </a:moveTo>
                  <a:lnTo>
                    <a:pt x="144240" y="13813"/>
                  </a:lnTo>
                  <a:lnTo>
                    <a:pt x="111456" y="6862"/>
                  </a:lnTo>
                  <a:lnTo>
                    <a:pt x="88682" y="11475"/>
                  </a:lnTo>
                  <a:lnTo>
                    <a:pt x="27378" y="38378"/>
                  </a:lnTo>
                  <a:lnTo>
                    <a:pt x="19278" y="44444"/>
                  </a:lnTo>
                  <a:lnTo>
                    <a:pt x="7160" y="63663"/>
                  </a:lnTo>
                  <a:lnTo>
                    <a:pt x="2290" y="75339"/>
                  </a:lnTo>
                  <a:lnTo>
                    <a:pt x="0" y="100791"/>
                  </a:lnTo>
                  <a:lnTo>
                    <a:pt x="8061" y="155258"/>
                  </a:lnTo>
                  <a:lnTo>
                    <a:pt x="23143" y="185902"/>
                  </a:lnTo>
                  <a:lnTo>
                    <a:pt x="48019" y="209799"/>
                  </a:lnTo>
                  <a:lnTo>
                    <a:pt x="70626" y="218263"/>
                  </a:lnTo>
                  <a:lnTo>
                    <a:pt x="128857" y="223696"/>
                  </a:lnTo>
                  <a:lnTo>
                    <a:pt x="191132" y="213404"/>
                  </a:lnTo>
                  <a:lnTo>
                    <a:pt x="211831" y="205827"/>
                  </a:lnTo>
                  <a:lnTo>
                    <a:pt x="251553" y="175220"/>
                  </a:lnTo>
                  <a:lnTo>
                    <a:pt x="279022" y="139284"/>
                  </a:lnTo>
                  <a:lnTo>
                    <a:pt x="288718" y="119072"/>
                  </a:lnTo>
                  <a:lnTo>
                    <a:pt x="290687" y="98391"/>
                  </a:lnTo>
                  <a:lnTo>
                    <a:pt x="286493" y="77501"/>
                  </a:lnTo>
                  <a:lnTo>
                    <a:pt x="276831" y="56518"/>
                  </a:lnTo>
                  <a:lnTo>
                    <a:pt x="252647" y="30563"/>
                  </a:lnTo>
                  <a:lnTo>
                    <a:pt x="213034" y="9238"/>
                  </a:lnTo>
                  <a:lnTo>
                    <a:pt x="192319" y="1222"/>
                  </a:lnTo>
                  <a:lnTo>
                    <a:pt x="171414" y="0"/>
                  </a:lnTo>
                  <a:lnTo>
                    <a:pt x="139951" y="39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2726880" y="831751"/>
            <a:ext cx="168457" cy="21058"/>
          </a:xfrm>
          <a:custGeom>
            <a:avLst/>
            <a:gdLst/>
            <a:ahLst/>
            <a:cxnLst/>
            <a:rect l="0" t="0" r="0" b="0"/>
            <a:pathLst>
              <a:path w="168457" h="21058">
                <a:moveTo>
                  <a:pt x="168456" y="0"/>
                </a:moveTo>
                <a:lnTo>
                  <a:pt x="140900" y="7235"/>
                </a:lnTo>
                <a:lnTo>
                  <a:pt x="81558" y="12997"/>
                </a:lnTo>
                <a:lnTo>
                  <a:pt x="37034" y="1866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2811108" y="470447"/>
            <a:ext cx="1021266" cy="746783"/>
            <a:chOff x="2811108" y="470447"/>
            <a:chExt cx="1021266" cy="746783"/>
          </a:xfrm>
        </p:grpSpPr>
        <p:sp>
          <p:nvSpPr>
            <p:cNvPr id="18" name="Freeform 17"/>
            <p:cNvSpPr/>
            <p:nvPr/>
          </p:nvSpPr>
          <p:spPr>
            <a:xfrm>
              <a:off x="2811108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32165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53264" y="470447"/>
              <a:ext cx="221099" cy="305897"/>
            </a:xfrm>
            <a:custGeom>
              <a:avLst/>
              <a:gdLst/>
              <a:ahLst/>
              <a:cxnLst/>
              <a:rect l="0" t="0" r="0" b="0"/>
              <a:pathLst>
                <a:path w="221099" h="305897">
                  <a:moveTo>
                    <a:pt x="0" y="55977"/>
                  </a:moveTo>
                  <a:lnTo>
                    <a:pt x="9575" y="31931"/>
                  </a:lnTo>
                  <a:lnTo>
                    <a:pt x="20243" y="17604"/>
                  </a:lnTo>
                  <a:lnTo>
                    <a:pt x="44992" y="1974"/>
                  </a:lnTo>
                  <a:lnTo>
                    <a:pt x="64450" y="0"/>
                  </a:lnTo>
                  <a:lnTo>
                    <a:pt x="105537" y="8265"/>
                  </a:lnTo>
                  <a:lnTo>
                    <a:pt x="131356" y="23383"/>
                  </a:lnTo>
                  <a:lnTo>
                    <a:pt x="161041" y="51792"/>
                  </a:lnTo>
                  <a:lnTo>
                    <a:pt x="186315" y="100038"/>
                  </a:lnTo>
                  <a:lnTo>
                    <a:pt x="202919" y="154628"/>
                  </a:lnTo>
                  <a:lnTo>
                    <a:pt x="207889" y="209301"/>
                  </a:lnTo>
                  <a:lnTo>
                    <a:pt x="204309" y="232916"/>
                  </a:lnTo>
                  <a:lnTo>
                    <a:pt x="195699" y="251990"/>
                  </a:lnTo>
                  <a:lnTo>
                    <a:pt x="182903" y="268266"/>
                  </a:lnTo>
                  <a:lnTo>
                    <a:pt x="155969" y="289413"/>
                  </a:lnTo>
                  <a:lnTo>
                    <a:pt x="136000" y="299327"/>
                  </a:lnTo>
                  <a:lnTo>
                    <a:pt x="93849" y="305896"/>
                  </a:lnTo>
                  <a:lnTo>
                    <a:pt x="55493" y="302253"/>
                  </a:lnTo>
                  <a:lnTo>
                    <a:pt x="45184" y="296200"/>
                  </a:lnTo>
                  <a:lnTo>
                    <a:pt x="27491" y="276997"/>
                  </a:lnTo>
                  <a:lnTo>
                    <a:pt x="21187" y="252864"/>
                  </a:lnTo>
                  <a:lnTo>
                    <a:pt x="21144" y="239878"/>
                  </a:lnTo>
                  <a:lnTo>
                    <a:pt x="24624" y="230050"/>
                  </a:lnTo>
                  <a:lnTo>
                    <a:pt x="37850" y="216011"/>
                  </a:lnTo>
                  <a:lnTo>
                    <a:pt x="58546" y="208992"/>
                  </a:lnTo>
                  <a:lnTo>
                    <a:pt x="83342" y="207042"/>
                  </a:lnTo>
                  <a:lnTo>
                    <a:pt x="145665" y="218359"/>
                  </a:lnTo>
                  <a:lnTo>
                    <a:pt x="196693" y="235086"/>
                  </a:lnTo>
                  <a:lnTo>
                    <a:pt x="221098" y="245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32207" y="831751"/>
              <a:ext cx="389555" cy="42115"/>
            </a:xfrm>
            <a:custGeom>
              <a:avLst/>
              <a:gdLst/>
              <a:ahLst/>
              <a:cxnLst/>
              <a:rect l="0" t="0" r="0" b="0"/>
              <a:pathLst>
                <a:path w="389555" h="42115">
                  <a:moveTo>
                    <a:pt x="389554" y="0"/>
                  </a:moveTo>
                  <a:lnTo>
                    <a:pt x="346863" y="3119"/>
                  </a:lnTo>
                  <a:lnTo>
                    <a:pt x="294034" y="14654"/>
                  </a:lnTo>
                  <a:lnTo>
                    <a:pt x="234509" y="19792"/>
                  </a:lnTo>
                  <a:lnTo>
                    <a:pt x="185947" y="21852"/>
                  </a:lnTo>
                  <a:lnTo>
                    <a:pt x="127024" y="29316"/>
                  </a:lnTo>
                  <a:lnTo>
                    <a:pt x="64736" y="36726"/>
                  </a:lnTo>
                  <a:lnTo>
                    <a:pt x="36960" y="397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26963" y="939752"/>
              <a:ext cx="305328" cy="277478"/>
            </a:xfrm>
            <a:custGeom>
              <a:avLst/>
              <a:gdLst/>
              <a:ahLst/>
              <a:cxnLst/>
              <a:rect l="0" t="0" r="0" b="0"/>
              <a:pathLst>
                <a:path w="305328" h="277478">
                  <a:moveTo>
                    <a:pt x="0" y="60455"/>
                  </a:moveTo>
                  <a:lnTo>
                    <a:pt x="29309" y="22081"/>
                  </a:lnTo>
                  <a:lnTo>
                    <a:pt x="55088" y="6451"/>
                  </a:lnTo>
                  <a:lnTo>
                    <a:pt x="90542" y="0"/>
                  </a:lnTo>
                  <a:lnTo>
                    <a:pt x="101306" y="2604"/>
                  </a:lnTo>
                  <a:lnTo>
                    <a:pt x="127633" y="21867"/>
                  </a:lnTo>
                  <a:lnTo>
                    <a:pt x="164654" y="62537"/>
                  </a:lnTo>
                  <a:lnTo>
                    <a:pt x="180328" y="103836"/>
                  </a:lnTo>
                  <a:lnTo>
                    <a:pt x="181202" y="147528"/>
                  </a:lnTo>
                  <a:lnTo>
                    <a:pt x="167824" y="206842"/>
                  </a:lnTo>
                  <a:lnTo>
                    <a:pt x="164525" y="217708"/>
                  </a:lnTo>
                  <a:lnTo>
                    <a:pt x="151502" y="236020"/>
                  </a:lnTo>
                  <a:lnTo>
                    <a:pt x="120133" y="266840"/>
                  </a:lnTo>
                  <a:lnTo>
                    <a:pt x="99406" y="275014"/>
                  </a:lnTo>
                  <a:lnTo>
                    <a:pt x="75766" y="277477"/>
                  </a:lnTo>
                  <a:lnTo>
                    <a:pt x="53561" y="274672"/>
                  </a:lnTo>
                  <a:lnTo>
                    <a:pt x="35114" y="266407"/>
                  </a:lnTo>
                  <a:lnTo>
                    <a:pt x="26919" y="260927"/>
                  </a:lnTo>
                  <a:lnTo>
                    <a:pt x="22625" y="252595"/>
                  </a:lnTo>
                  <a:lnTo>
                    <a:pt x="20974" y="230858"/>
                  </a:lnTo>
                  <a:lnTo>
                    <a:pt x="24512" y="222020"/>
                  </a:lnTo>
                  <a:lnTo>
                    <a:pt x="37800" y="209081"/>
                  </a:lnTo>
                  <a:lnTo>
                    <a:pt x="61644" y="202550"/>
                  </a:lnTo>
                  <a:lnTo>
                    <a:pt x="124611" y="198357"/>
                  </a:lnTo>
                  <a:lnTo>
                    <a:pt x="186139" y="204765"/>
                  </a:lnTo>
                  <a:lnTo>
                    <a:pt x="235047" y="206939"/>
                  </a:lnTo>
                  <a:lnTo>
                    <a:pt x="284729" y="207673"/>
                  </a:lnTo>
                  <a:lnTo>
                    <a:pt x="305327" y="207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16559" y="81069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3"/>
                  </a:lnTo>
                  <a:lnTo>
                    <a:pt x="25550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27088" y="91597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631917" y="2221513"/>
            <a:ext cx="715938" cy="818304"/>
            <a:chOff x="1631917" y="2221513"/>
            <a:chExt cx="715938" cy="818304"/>
          </a:xfrm>
        </p:grpSpPr>
        <p:sp>
          <p:nvSpPr>
            <p:cNvPr id="26" name="Freeform 25"/>
            <p:cNvSpPr/>
            <p:nvPr/>
          </p:nvSpPr>
          <p:spPr>
            <a:xfrm>
              <a:off x="1707208" y="2221513"/>
              <a:ext cx="272150" cy="368663"/>
            </a:xfrm>
            <a:custGeom>
              <a:avLst/>
              <a:gdLst/>
              <a:ahLst/>
              <a:cxnLst/>
              <a:rect l="0" t="0" r="0" b="0"/>
              <a:pathLst>
                <a:path w="272150" h="368663">
                  <a:moveTo>
                    <a:pt x="19465" y="0"/>
                  </a:moveTo>
                  <a:lnTo>
                    <a:pt x="11132" y="37477"/>
                  </a:lnTo>
                  <a:lnTo>
                    <a:pt x="3781" y="83312"/>
                  </a:lnTo>
                  <a:lnTo>
                    <a:pt x="1990" y="85957"/>
                  </a:lnTo>
                  <a:lnTo>
                    <a:pt x="796" y="83041"/>
                  </a:lnTo>
                  <a:lnTo>
                    <a:pt x="0" y="76417"/>
                  </a:lnTo>
                  <a:lnTo>
                    <a:pt x="5355" y="62819"/>
                  </a:lnTo>
                  <a:lnTo>
                    <a:pt x="16703" y="48976"/>
                  </a:lnTo>
                  <a:lnTo>
                    <a:pt x="33446" y="35025"/>
                  </a:lnTo>
                  <a:lnTo>
                    <a:pt x="55704" y="30384"/>
                  </a:lnTo>
                  <a:lnTo>
                    <a:pt x="80025" y="33391"/>
                  </a:lnTo>
                  <a:lnTo>
                    <a:pt x="102533" y="42526"/>
                  </a:lnTo>
                  <a:lnTo>
                    <a:pt x="117995" y="60624"/>
                  </a:lnTo>
                  <a:lnTo>
                    <a:pt x="147474" y="116647"/>
                  </a:lnTo>
                  <a:lnTo>
                    <a:pt x="154585" y="169313"/>
                  </a:lnTo>
                  <a:lnTo>
                    <a:pt x="150401" y="224777"/>
                  </a:lnTo>
                  <a:lnTo>
                    <a:pt x="131073" y="279623"/>
                  </a:lnTo>
                  <a:lnTo>
                    <a:pt x="105493" y="336300"/>
                  </a:lnTo>
                  <a:lnTo>
                    <a:pt x="74461" y="362726"/>
                  </a:lnTo>
                  <a:lnTo>
                    <a:pt x="48977" y="368662"/>
                  </a:lnTo>
                  <a:lnTo>
                    <a:pt x="35630" y="368607"/>
                  </a:lnTo>
                  <a:lnTo>
                    <a:pt x="25562" y="365061"/>
                  </a:lnTo>
                  <a:lnTo>
                    <a:pt x="11257" y="351762"/>
                  </a:lnTo>
                  <a:lnTo>
                    <a:pt x="8144" y="342133"/>
                  </a:lnTo>
                  <a:lnTo>
                    <a:pt x="7804" y="318955"/>
                  </a:lnTo>
                  <a:lnTo>
                    <a:pt x="14672" y="299295"/>
                  </a:lnTo>
                  <a:lnTo>
                    <a:pt x="19779" y="290777"/>
                  </a:lnTo>
                  <a:lnTo>
                    <a:pt x="27864" y="285098"/>
                  </a:lnTo>
                  <a:lnTo>
                    <a:pt x="49324" y="278788"/>
                  </a:lnTo>
                  <a:lnTo>
                    <a:pt x="87714" y="280825"/>
                  </a:lnTo>
                  <a:lnTo>
                    <a:pt x="145089" y="295268"/>
                  </a:lnTo>
                  <a:lnTo>
                    <a:pt x="180300" y="302346"/>
                  </a:lnTo>
                  <a:lnTo>
                    <a:pt x="217248" y="301324"/>
                  </a:lnTo>
                  <a:lnTo>
                    <a:pt x="272149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63715" y="2284683"/>
              <a:ext cx="15685" cy="305328"/>
            </a:xfrm>
            <a:custGeom>
              <a:avLst/>
              <a:gdLst/>
              <a:ahLst/>
              <a:cxnLst/>
              <a:rect l="0" t="0" r="0" b="0"/>
              <a:pathLst>
                <a:path w="15685" h="305328">
                  <a:moveTo>
                    <a:pt x="15684" y="0"/>
                  </a:moveTo>
                  <a:lnTo>
                    <a:pt x="15684" y="52051"/>
                  </a:lnTo>
                  <a:lnTo>
                    <a:pt x="12564" y="101990"/>
                  </a:lnTo>
                  <a:lnTo>
                    <a:pt x="7350" y="149543"/>
                  </a:lnTo>
                  <a:lnTo>
                    <a:pt x="0" y="206834"/>
                  </a:lnTo>
                  <a:lnTo>
                    <a:pt x="3668" y="265841"/>
                  </a:lnTo>
                  <a:lnTo>
                    <a:pt x="515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95810" y="2326798"/>
              <a:ext cx="183590" cy="150925"/>
            </a:xfrm>
            <a:custGeom>
              <a:avLst/>
              <a:gdLst/>
              <a:ahLst/>
              <a:cxnLst/>
              <a:rect l="0" t="0" r="0" b="0"/>
              <a:pathLst>
                <a:path w="183590" h="150925">
                  <a:moveTo>
                    <a:pt x="183589" y="105284"/>
                  </a:moveTo>
                  <a:lnTo>
                    <a:pt x="134658" y="116737"/>
                  </a:lnTo>
                  <a:lnTo>
                    <a:pt x="81116" y="130034"/>
                  </a:lnTo>
                  <a:lnTo>
                    <a:pt x="26031" y="147423"/>
                  </a:lnTo>
                  <a:lnTo>
                    <a:pt x="15380" y="150924"/>
                  </a:lnTo>
                  <a:lnTo>
                    <a:pt x="8278" y="148579"/>
                  </a:lnTo>
                  <a:lnTo>
                    <a:pt x="3544" y="142336"/>
                  </a:lnTo>
                  <a:lnTo>
                    <a:pt x="388" y="133495"/>
                  </a:lnTo>
                  <a:lnTo>
                    <a:pt x="0" y="114313"/>
                  </a:lnTo>
                  <a:lnTo>
                    <a:pt x="4898" y="95259"/>
                  </a:lnTo>
                  <a:lnTo>
                    <a:pt x="38813" y="34015"/>
                  </a:lnTo>
                  <a:lnTo>
                    <a:pt x="677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31917" y="2613262"/>
              <a:ext cx="715938" cy="50448"/>
            </a:xfrm>
            <a:custGeom>
              <a:avLst/>
              <a:gdLst/>
              <a:ahLst/>
              <a:cxnLst/>
              <a:rect l="0" t="0" r="0" b="0"/>
              <a:pathLst>
                <a:path w="715938" h="50448">
                  <a:moveTo>
                    <a:pt x="715937" y="8333"/>
                  </a:moveTo>
                  <a:lnTo>
                    <a:pt x="663887" y="0"/>
                  </a:lnTo>
                  <a:lnTo>
                    <a:pt x="613948" y="1575"/>
                  </a:lnTo>
                  <a:lnTo>
                    <a:pt x="566395" y="6331"/>
                  </a:lnTo>
                  <a:lnTo>
                    <a:pt x="512142" y="10860"/>
                  </a:lnTo>
                  <a:lnTo>
                    <a:pt x="454732" y="16491"/>
                  </a:lnTo>
                  <a:lnTo>
                    <a:pt x="394438" y="21279"/>
                  </a:lnTo>
                  <a:lnTo>
                    <a:pt x="348441" y="25785"/>
                  </a:lnTo>
                  <a:lnTo>
                    <a:pt x="300702" y="27788"/>
                  </a:lnTo>
                  <a:lnTo>
                    <a:pt x="255308" y="28678"/>
                  </a:lnTo>
                  <a:lnTo>
                    <a:pt x="199649" y="32299"/>
                  </a:lnTo>
                  <a:lnTo>
                    <a:pt x="151572" y="37661"/>
                  </a:lnTo>
                  <a:lnTo>
                    <a:pt x="92873" y="42370"/>
                  </a:lnTo>
                  <a:lnTo>
                    <a:pt x="40386" y="48054"/>
                  </a:lnTo>
                  <a:lnTo>
                    <a:pt x="0" y="50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44848" y="2716352"/>
              <a:ext cx="185002" cy="323465"/>
            </a:xfrm>
            <a:custGeom>
              <a:avLst/>
              <a:gdLst/>
              <a:ahLst/>
              <a:cxnLst/>
              <a:rect l="0" t="0" r="0" b="0"/>
              <a:pathLst>
                <a:path w="185002" h="323465">
                  <a:moveTo>
                    <a:pt x="160810" y="0"/>
                  </a:moveTo>
                  <a:lnTo>
                    <a:pt x="136763" y="9575"/>
                  </a:lnTo>
                  <a:lnTo>
                    <a:pt x="95627" y="44992"/>
                  </a:lnTo>
                  <a:lnTo>
                    <a:pt x="48945" y="105538"/>
                  </a:lnTo>
                  <a:lnTo>
                    <a:pt x="21686" y="141383"/>
                  </a:lnTo>
                  <a:lnTo>
                    <a:pt x="0" y="199018"/>
                  </a:lnTo>
                  <a:lnTo>
                    <a:pt x="209" y="236913"/>
                  </a:lnTo>
                  <a:lnTo>
                    <a:pt x="7679" y="272188"/>
                  </a:lnTo>
                  <a:lnTo>
                    <a:pt x="22891" y="299277"/>
                  </a:lnTo>
                  <a:lnTo>
                    <a:pt x="38681" y="311606"/>
                  </a:lnTo>
                  <a:lnTo>
                    <a:pt x="58567" y="319816"/>
                  </a:lnTo>
                  <a:lnTo>
                    <a:pt x="83003" y="323464"/>
                  </a:lnTo>
                  <a:lnTo>
                    <a:pt x="103222" y="318847"/>
                  </a:lnTo>
                  <a:lnTo>
                    <a:pt x="140856" y="296819"/>
                  </a:lnTo>
                  <a:lnTo>
                    <a:pt x="166076" y="271220"/>
                  </a:lnTo>
                  <a:lnTo>
                    <a:pt x="182777" y="241408"/>
                  </a:lnTo>
                  <a:lnTo>
                    <a:pt x="185001" y="220766"/>
                  </a:lnTo>
                  <a:lnTo>
                    <a:pt x="180920" y="201064"/>
                  </a:lnTo>
                  <a:lnTo>
                    <a:pt x="171307" y="184508"/>
                  </a:lnTo>
                  <a:lnTo>
                    <a:pt x="156117" y="172471"/>
                  </a:lnTo>
                  <a:lnTo>
                    <a:pt x="147152" y="167623"/>
                  </a:lnTo>
                  <a:lnTo>
                    <a:pt x="124714" y="165356"/>
                  </a:lnTo>
                  <a:lnTo>
                    <a:pt x="101483" y="169418"/>
                  </a:lnTo>
                  <a:lnTo>
                    <a:pt x="75251" y="184859"/>
                  </a:lnTo>
                  <a:lnTo>
                    <a:pt x="45427" y="214157"/>
                  </a:lnTo>
                  <a:lnTo>
                    <a:pt x="23939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20226" y="2773159"/>
              <a:ext cx="315977" cy="213933"/>
            </a:xfrm>
            <a:custGeom>
              <a:avLst/>
              <a:gdLst/>
              <a:ahLst/>
              <a:cxnLst/>
              <a:rect l="0" t="0" r="0" b="0"/>
              <a:pathLst>
                <a:path w="315977" h="213933">
                  <a:moveTo>
                    <a:pt x="211815" y="27421"/>
                  </a:moveTo>
                  <a:lnTo>
                    <a:pt x="174337" y="19088"/>
                  </a:lnTo>
                  <a:lnTo>
                    <a:pt x="139489" y="20662"/>
                  </a:lnTo>
                  <a:lnTo>
                    <a:pt x="85654" y="36106"/>
                  </a:lnTo>
                  <a:lnTo>
                    <a:pt x="46514" y="60029"/>
                  </a:lnTo>
                  <a:lnTo>
                    <a:pt x="15906" y="92874"/>
                  </a:lnTo>
                  <a:lnTo>
                    <a:pt x="0" y="122853"/>
                  </a:lnTo>
                  <a:lnTo>
                    <a:pt x="1082" y="146654"/>
                  </a:lnTo>
                  <a:lnTo>
                    <a:pt x="10531" y="170491"/>
                  </a:lnTo>
                  <a:lnTo>
                    <a:pt x="26429" y="188884"/>
                  </a:lnTo>
                  <a:lnTo>
                    <a:pt x="55111" y="206803"/>
                  </a:lnTo>
                  <a:lnTo>
                    <a:pt x="91425" y="213932"/>
                  </a:lnTo>
                  <a:lnTo>
                    <a:pt x="137211" y="207935"/>
                  </a:lnTo>
                  <a:lnTo>
                    <a:pt x="196228" y="192107"/>
                  </a:lnTo>
                  <a:lnTo>
                    <a:pt x="241232" y="169872"/>
                  </a:lnTo>
                  <a:lnTo>
                    <a:pt x="289695" y="126730"/>
                  </a:lnTo>
                  <a:lnTo>
                    <a:pt x="308430" y="103924"/>
                  </a:lnTo>
                  <a:lnTo>
                    <a:pt x="315976" y="78190"/>
                  </a:lnTo>
                  <a:lnTo>
                    <a:pt x="314261" y="53494"/>
                  </a:lnTo>
                  <a:lnTo>
                    <a:pt x="305700" y="34720"/>
                  </a:lnTo>
                  <a:lnTo>
                    <a:pt x="282137" y="10996"/>
                  </a:lnTo>
                  <a:lnTo>
                    <a:pt x="259837" y="2574"/>
                  </a:lnTo>
                  <a:lnTo>
                    <a:pt x="237837" y="0"/>
                  </a:lnTo>
                  <a:lnTo>
                    <a:pt x="211815" y="63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811108" y="2200455"/>
            <a:ext cx="1116022" cy="644626"/>
            <a:chOff x="2811108" y="2200455"/>
            <a:chExt cx="1116022" cy="644626"/>
          </a:xfrm>
        </p:grpSpPr>
        <p:sp>
          <p:nvSpPr>
            <p:cNvPr id="33" name="Freeform 32"/>
            <p:cNvSpPr/>
            <p:nvPr/>
          </p:nvSpPr>
          <p:spPr>
            <a:xfrm>
              <a:off x="2811108" y="2558425"/>
              <a:ext cx="231628" cy="15686"/>
            </a:xfrm>
            <a:custGeom>
              <a:avLst/>
              <a:gdLst/>
              <a:ahLst/>
              <a:cxnLst/>
              <a:rect l="0" t="0" r="0" b="0"/>
              <a:pathLst>
                <a:path w="231628" h="15686">
                  <a:moveTo>
                    <a:pt x="231627" y="0"/>
                  </a:moveTo>
                  <a:lnTo>
                    <a:pt x="194149" y="8333"/>
                  </a:lnTo>
                  <a:lnTo>
                    <a:pt x="142726" y="10094"/>
                  </a:lnTo>
                  <a:lnTo>
                    <a:pt x="84999" y="15685"/>
                  </a:lnTo>
                  <a:lnTo>
                    <a:pt x="26791" y="1120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16393" y="2495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26922" y="271635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77040" y="2200455"/>
              <a:ext cx="174817" cy="297834"/>
            </a:xfrm>
            <a:custGeom>
              <a:avLst/>
              <a:gdLst/>
              <a:ahLst/>
              <a:cxnLst/>
              <a:rect l="0" t="0" r="0" b="0"/>
              <a:pathLst>
                <a:path w="174817" h="297834">
                  <a:moveTo>
                    <a:pt x="155250" y="0"/>
                  </a:moveTo>
                  <a:lnTo>
                    <a:pt x="95657" y="49499"/>
                  </a:lnTo>
                  <a:lnTo>
                    <a:pt x="39439" y="108419"/>
                  </a:lnTo>
                  <a:lnTo>
                    <a:pt x="16950" y="148019"/>
                  </a:lnTo>
                  <a:lnTo>
                    <a:pt x="2412" y="190806"/>
                  </a:lnTo>
                  <a:lnTo>
                    <a:pt x="0" y="228371"/>
                  </a:lnTo>
                  <a:lnTo>
                    <a:pt x="3582" y="251237"/>
                  </a:lnTo>
                  <a:lnTo>
                    <a:pt x="12193" y="269979"/>
                  </a:lnTo>
                  <a:lnTo>
                    <a:pt x="17764" y="278252"/>
                  </a:lnTo>
                  <a:lnTo>
                    <a:pt x="33314" y="290564"/>
                  </a:lnTo>
                  <a:lnTo>
                    <a:pt x="42374" y="295485"/>
                  </a:lnTo>
                  <a:lnTo>
                    <a:pt x="61799" y="297833"/>
                  </a:lnTo>
                  <a:lnTo>
                    <a:pt x="80960" y="293808"/>
                  </a:lnTo>
                  <a:lnTo>
                    <a:pt x="142286" y="260549"/>
                  </a:lnTo>
                  <a:lnTo>
                    <a:pt x="172316" y="234611"/>
                  </a:lnTo>
                  <a:lnTo>
                    <a:pt x="174816" y="227767"/>
                  </a:lnTo>
                  <a:lnTo>
                    <a:pt x="174143" y="220865"/>
                  </a:lnTo>
                  <a:lnTo>
                    <a:pt x="171355" y="213924"/>
                  </a:lnTo>
                  <a:lnTo>
                    <a:pt x="158898" y="203092"/>
                  </a:lnTo>
                  <a:lnTo>
                    <a:pt x="150663" y="198566"/>
                  </a:lnTo>
                  <a:lnTo>
                    <a:pt x="132155" y="196656"/>
                  </a:lnTo>
                  <a:lnTo>
                    <a:pt x="82452" y="208002"/>
                  </a:lnTo>
                  <a:lnTo>
                    <a:pt x="4996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79606" y="2547896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0"/>
                  </a:moveTo>
                  <a:lnTo>
                    <a:pt x="325806" y="3119"/>
                  </a:lnTo>
                  <a:lnTo>
                    <a:pt x="265259" y="9553"/>
                  </a:lnTo>
                  <a:lnTo>
                    <a:pt x="207162" y="10336"/>
                  </a:lnTo>
                  <a:lnTo>
                    <a:pt x="145296" y="10490"/>
                  </a:lnTo>
                  <a:lnTo>
                    <a:pt x="81949" y="11691"/>
                  </a:lnTo>
                  <a:lnTo>
                    <a:pt x="33215" y="188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92050" y="2611067"/>
              <a:ext cx="158757" cy="234014"/>
            </a:xfrm>
            <a:custGeom>
              <a:avLst/>
              <a:gdLst/>
              <a:ahLst/>
              <a:cxnLst/>
              <a:rect l="0" t="0" r="0" b="0"/>
              <a:pathLst>
                <a:path w="158757" h="234014">
                  <a:moveTo>
                    <a:pt x="108654" y="0"/>
                  </a:moveTo>
                  <a:lnTo>
                    <a:pt x="52259" y="57565"/>
                  </a:lnTo>
                  <a:lnTo>
                    <a:pt x="11537" y="117416"/>
                  </a:lnTo>
                  <a:lnTo>
                    <a:pt x="1930" y="142652"/>
                  </a:lnTo>
                  <a:lnTo>
                    <a:pt x="0" y="166346"/>
                  </a:lnTo>
                  <a:lnTo>
                    <a:pt x="4211" y="188575"/>
                  </a:lnTo>
                  <a:lnTo>
                    <a:pt x="13882" y="210153"/>
                  </a:lnTo>
                  <a:lnTo>
                    <a:pt x="29099" y="225203"/>
                  </a:lnTo>
                  <a:lnTo>
                    <a:pt x="38070" y="230854"/>
                  </a:lnTo>
                  <a:lnTo>
                    <a:pt x="57396" y="234013"/>
                  </a:lnTo>
                  <a:lnTo>
                    <a:pt x="98400" y="226509"/>
                  </a:lnTo>
                  <a:lnTo>
                    <a:pt x="139124" y="205356"/>
                  </a:lnTo>
                  <a:lnTo>
                    <a:pt x="155732" y="192265"/>
                  </a:lnTo>
                  <a:lnTo>
                    <a:pt x="158756" y="185498"/>
                  </a:lnTo>
                  <a:lnTo>
                    <a:pt x="158433" y="178648"/>
                  </a:lnTo>
                  <a:lnTo>
                    <a:pt x="155879" y="171741"/>
                  </a:lnTo>
                  <a:lnTo>
                    <a:pt x="149496" y="167137"/>
                  </a:lnTo>
                  <a:lnTo>
                    <a:pt x="129926" y="162020"/>
                  </a:lnTo>
                  <a:lnTo>
                    <a:pt x="98189" y="164729"/>
                  </a:lnTo>
                  <a:lnTo>
                    <a:pt x="80217" y="173039"/>
                  </a:lnTo>
                  <a:lnTo>
                    <a:pt x="3495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79730" y="2476392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4" y="0"/>
                  </a:lnTo>
                  <a:lnTo>
                    <a:pt x="54016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90259" y="2592205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8333"/>
                  </a:moveTo>
                  <a:lnTo>
                    <a:pt x="99392" y="0"/>
                  </a:lnTo>
                  <a:lnTo>
                    <a:pt x="64544" y="1575"/>
                  </a:lnTo>
                  <a:lnTo>
                    <a:pt x="31992" y="6331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306155" y="1937243"/>
            <a:ext cx="568540" cy="821224"/>
            <a:chOff x="4306155" y="1937243"/>
            <a:chExt cx="568540" cy="821224"/>
          </a:xfrm>
        </p:grpSpPr>
        <p:sp>
          <p:nvSpPr>
            <p:cNvPr id="42" name="Freeform 41"/>
            <p:cNvSpPr/>
            <p:nvPr/>
          </p:nvSpPr>
          <p:spPr>
            <a:xfrm>
              <a:off x="4653596" y="193724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0239" y="176415"/>
                  </a:lnTo>
                  <a:lnTo>
                    <a:pt x="10442" y="225926"/>
                  </a:lnTo>
                  <a:lnTo>
                    <a:pt x="10503" y="276471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52363" y="2010943"/>
              <a:ext cx="222291" cy="207032"/>
            </a:xfrm>
            <a:custGeom>
              <a:avLst/>
              <a:gdLst/>
              <a:ahLst/>
              <a:cxnLst/>
              <a:rect l="0" t="0" r="0" b="0"/>
              <a:pathLst>
                <a:path w="222291" h="207032">
                  <a:moveTo>
                    <a:pt x="222290" y="147399"/>
                  </a:moveTo>
                  <a:lnTo>
                    <a:pt x="163673" y="162053"/>
                  </a:lnTo>
                  <a:lnTo>
                    <a:pt x="107076" y="179065"/>
                  </a:lnTo>
                  <a:lnTo>
                    <a:pt x="52743" y="202608"/>
                  </a:lnTo>
                  <a:lnTo>
                    <a:pt x="27222" y="207031"/>
                  </a:lnTo>
                  <a:lnTo>
                    <a:pt x="17375" y="204701"/>
                  </a:lnTo>
                  <a:lnTo>
                    <a:pt x="9641" y="199638"/>
                  </a:lnTo>
                  <a:lnTo>
                    <a:pt x="3315" y="192754"/>
                  </a:lnTo>
                  <a:lnTo>
                    <a:pt x="267" y="184654"/>
                  </a:lnTo>
                  <a:lnTo>
                    <a:pt x="0" y="166296"/>
                  </a:lnTo>
                  <a:lnTo>
                    <a:pt x="15741" y="105095"/>
                  </a:lnTo>
                  <a:lnTo>
                    <a:pt x="41920" y="42097"/>
                  </a:lnTo>
                  <a:lnTo>
                    <a:pt x="538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06155" y="2284683"/>
              <a:ext cx="568540" cy="52644"/>
            </a:xfrm>
            <a:custGeom>
              <a:avLst/>
              <a:gdLst/>
              <a:ahLst/>
              <a:cxnLst/>
              <a:rect l="0" t="0" r="0" b="0"/>
              <a:pathLst>
                <a:path w="568540" h="52644">
                  <a:moveTo>
                    <a:pt x="568539" y="0"/>
                  </a:moveTo>
                  <a:lnTo>
                    <a:pt x="519608" y="3120"/>
                  </a:lnTo>
                  <a:lnTo>
                    <a:pt x="471763" y="11453"/>
                  </a:lnTo>
                  <a:lnTo>
                    <a:pt x="408783" y="19161"/>
                  </a:lnTo>
                  <a:lnTo>
                    <a:pt x="345467" y="29141"/>
                  </a:lnTo>
                  <a:lnTo>
                    <a:pt x="285310" y="36692"/>
                  </a:lnTo>
                  <a:lnTo>
                    <a:pt x="234405" y="40508"/>
                  </a:lnTo>
                  <a:lnTo>
                    <a:pt x="182277" y="41638"/>
                  </a:lnTo>
                  <a:lnTo>
                    <a:pt x="120667" y="49256"/>
                  </a:lnTo>
                  <a:lnTo>
                    <a:pt x="60317" y="519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11440" y="2474197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31586" y="0"/>
                  </a:moveTo>
                  <a:lnTo>
                    <a:pt x="25520" y="32452"/>
                  </a:lnTo>
                  <a:lnTo>
                    <a:pt x="30555" y="89931"/>
                  </a:lnTo>
                  <a:lnTo>
                    <a:pt x="24147" y="144322"/>
                  </a:lnTo>
                  <a:lnTo>
                    <a:pt x="18548" y="197007"/>
                  </a:lnTo>
                  <a:lnTo>
                    <a:pt x="4349" y="25718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41439" y="2471217"/>
              <a:ext cx="251255" cy="262112"/>
            </a:xfrm>
            <a:custGeom>
              <a:avLst/>
              <a:gdLst/>
              <a:ahLst/>
              <a:cxnLst/>
              <a:rect l="0" t="0" r="0" b="0"/>
              <a:pathLst>
                <a:path w="251255" h="262112">
                  <a:moveTo>
                    <a:pt x="164799" y="13508"/>
                  </a:moveTo>
                  <a:lnTo>
                    <a:pt x="102541" y="32636"/>
                  </a:lnTo>
                  <a:lnTo>
                    <a:pt x="42139" y="83896"/>
                  </a:lnTo>
                  <a:lnTo>
                    <a:pt x="8933" y="134895"/>
                  </a:lnTo>
                  <a:lnTo>
                    <a:pt x="1939" y="155975"/>
                  </a:lnTo>
                  <a:lnTo>
                    <a:pt x="0" y="179772"/>
                  </a:lnTo>
                  <a:lnTo>
                    <a:pt x="3038" y="202047"/>
                  </a:lnTo>
                  <a:lnTo>
                    <a:pt x="11407" y="220525"/>
                  </a:lnTo>
                  <a:lnTo>
                    <a:pt x="35844" y="251452"/>
                  </a:lnTo>
                  <a:lnTo>
                    <a:pt x="55623" y="259641"/>
                  </a:lnTo>
                  <a:lnTo>
                    <a:pt x="78842" y="262111"/>
                  </a:lnTo>
                  <a:lnTo>
                    <a:pt x="100860" y="259309"/>
                  </a:lnTo>
                  <a:lnTo>
                    <a:pt x="154169" y="233238"/>
                  </a:lnTo>
                  <a:lnTo>
                    <a:pt x="213310" y="185393"/>
                  </a:lnTo>
                  <a:lnTo>
                    <a:pt x="240715" y="148976"/>
                  </a:lnTo>
                  <a:lnTo>
                    <a:pt x="250402" y="128698"/>
                  </a:lnTo>
                  <a:lnTo>
                    <a:pt x="251254" y="86373"/>
                  </a:lnTo>
                  <a:lnTo>
                    <a:pt x="238509" y="47966"/>
                  </a:lnTo>
                  <a:lnTo>
                    <a:pt x="214325" y="19948"/>
                  </a:lnTo>
                  <a:lnTo>
                    <a:pt x="184933" y="2418"/>
                  </a:lnTo>
                  <a:lnTo>
                    <a:pt x="164389" y="0"/>
                  </a:lnTo>
                  <a:lnTo>
                    <a:pt x="122685" y="29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924997" y="3969243"/>
            <a:ext cx="690077" cy="865065"/>
            <a:chOff x="1924997" y="3969243"/>
            <a:chExt cx="690077" cy="865065"/>
          </a:xfrm>
        </p:grpSpPr>
        <p:sp>
          <p:nvSpPr>
            <p:cNvPr id="48" name="Freeform 47"/>
            <p:cNvSpPr/>
            <p:nvPr/>
          </p:nvSpPr>
          <p:spPr>
            <a:xfrm>
              <a:off x="1924997" y="3971599"/>
              <a:ext cx="307045" cy="379693"/>
            </a:xfrm>
            <a:custGeom>
              <a:avLst/>
              <a:gdLst/>
              <a:ahLst/>
              <a:cxnLst/>
              <a:rect l="0" t="0" r="0" b="0"/>
              <a:pathLst>
                <a:path w="307045" h="379693">
                  <a:moveTo>
                    <a:pt x="33303" y="29230"/>
                  </a:moveTo>
                  <a:lnTo>
                    <a:pt x="896" y="66533"/>
                  </a:lnTo>
                  <a:lnTo>
                    <a:pt x="0" y="64627"/>
                  </a:lnTo>
                  <a:lnTo>
                    <a:pt x="573" y="59847"/>
                  </a:lnTo>
                  <a:lnTo>
                    <a:pt x="12557" y="36352"/>
                  </a:lnTo>
                  <a:lnTo>
                    <a:pt x="27592" y="23426"/>
                  </a:lnTo>
                  <a:lnTo>
                    <a:pt x="65840" y="5596"/>
                  </a:lnTo>
                  <a:lnTo>
                    <a:pt x="102345" y="0"/>
                  </a:lnTo>
                  <a:lnTo>
                    <a:pt x="122870" y="4931"/>
                  </a:lnTo>
                  <a:lnTo>
                    <a:pt x="155111" y="27160"/>
                  </a:lnTo>
                  <a:lnTo>
                    <a:pt x="171300" y="52793"/>
                  </a:lnTo>
                  <a:lnTo>
                    <a:pt x="186080" y="101301"/>
                  </a:lnTo>
                  <a:lnTo>
                    <a:pt x="193333" y="155943"/>
                  </a:lnTo>
                  <a:lnTo>
                    <a:pt x="200095" y="217386"/>
                  </a:lnTo>
                  <a:lnTo>
                    <a:pt x="193025" y="270207"/>
                  </a:lnTo>
                  <a:lnTo>
                    <a:pt x="177244" y="321368"/>
                  </a:lnTo>
                  <a:lnTo>
                    <a:pt x="151943" y="360027"/>
                  </a:lnTo>
                  <a:lnTo>
                    <a:pt x="132045" y="372393"/>
                  </a:lnTo>
                  <a:lnTo>
                    <a:pt x="120188" y="377328"/>
                  </a:lnTo>
                  <a:lnTo>
                    <a:pt x="94536" y="379692"/>
                  </a:lnTo>
                  <a:lnTo>
                    <a:pt x="81144" y="378685"/>
                  </a:lnTo>
                  <a:lnTo>
                    <a:pt x="71046" y="374504"/>
                  </a:lnTo>
                  <a:lnTo>
                    <a:pt x="56707" y="360500"/>
                  </a:lnTo>
                  <a:lnTo>
                    <a:pt x="49554" y="339458"/>
                  </a:lnTo>
                  <a:lnTo>
                    <a:pt x="47545" y="315678"/>
                  </a:lnTo>
                  <a:lnTo>
                    <a:pt x="50551" y="293410"/>
                  </a:lnTo>
                  <a:lnTo>
                    <a:pt x="58906" y="274935"/>
                  </a:lnTo>
                  <a:lnTo>
                    <a:pt x="64410" y="266733"/>
                  </a:lnTo>
                  <a:lnTo>
                    <a:pt x="72758" y="261265"/>
                  </a:lnTo>
                  <a:lnTo>
                    <a:pt x="106865" y="253569"/>
                  </a:lnTo>
                  <a:lnTo>
                    <a:pt x="146606" y="253628"/>
                  </a:lnTo>
                  <a:lnTo>
                    <a:pt x="201956" y="267184"/>
                  </a:lnTo>
                  <a:lnTo>
                    <a:pt x="257950" y="270556"/>
                  </a:lnTo>
                  <a:lnTo>
                    <a:pt x="307044" y="2713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33546" y="3969243"/>
              <a:ext cx="30123" cy="389556"/>
            </a:xfrm>
            <a:custGeom>
              <a:avLst/>
              <a:gdLst/>
              <a:ahLst/>
              <a:cxnLst/>
              <a:rect l="0" t="0" r="0" b="0"/>
              <a:pathLst>
                <a:path w="30123" h="389556">
                  <a:moveTo>
                    <a:pt x="9065" y="0"/>
                  </a:moveTo>
                  <a:lnTo>
                    <a:pt x="0" y="58617"/>
                  </a:lnTo>
                  <a:lnTo>
                    <a:pt x="7063" y="121453"/>
                  </a:lnTo>
                  <a:lnTo>
                    <a:pt x="8472" y="173247"/>
                  </a:lnTo>
                  <a:lnTo>
                    <a:pt x="12009" y="229927"/>
                  </a:lnTo>
                  <a:lnTo>
                    <a:pt x="17346" y="280646"/>
                  </a:lnTo>
                  <a:lnTo>
                    <a:pt x="24739" y="339706"/>
                  </a:lnTo>
                  <a:lnTo>
                    <a:pt x="30122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32352" y="4000829"/>
              <a:ext cx="241846" cy="217572"/>
            </a:xfrm>
            <a:custGeom>
              <a:avLst/>
              <a:gdLst/>
              <a:ahLst/>
              <a:cxnLst/>
              <a:rect l="0" t="0" r="0" b="0"/>
              <a:pathLst>
                <a:path w="241846" h="217572">
                  <a:moveTo>
                    <a:pt x="241845" y="168456"/>
                  </a:moveTo>
                  <a:lnTo>
                    <a:pt x="183228" y="174045"/>
                  </a:lnTo>
                  <a:lnTo>
                    <a:pt x="123511" y="189787"/>
                  </a:lnTo>
                  <a:lnTo>
                    <a:pt x="86290" y="203242"/>
                  </a:lnTo>
                  <a:lnTo>
                    <a:pt x="62745" y="213162"/>
                  </a:lnTo>
                  <a:lnTo>
                    <a:pt x="36683" y="217571"/>
                  </a:lnTo>
                  <a:lnTo>
                    <a:pt x="15741" y="213292"/>
                  </a:lnTo>
                  <a:lnTo>
                    <a:pt x="6881" y="208875"/>
                  </a:lnTo>
                  <a:lnTo>
                    <a:pt x="2144" y="201251"/>
                  </a:lnTo>
                  <a:lnTo>
                    <a:pt x="0" y="180302"/>
                  </a:lnTo>
                  <a:lnTo>
                    <a:pt x="6066" y="161632"/>
                  </a:lnTo>
                  <a:lnTo>
                    <a:pt x="49195" y="99946"/>
                  </a:lnTo>
                  <a:lnTo>
                    <a:pt x="86084" y="38508"/>
                  </a:lnTo>
                  <a:lnTo>
                    <a:pt x="944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79357" y="4337741"/>
              <a:ext cx="589597" cy="21058"/>
            </a:xfrm>
            <a:custGeom>
              <a:avLst/>
              <a:gdLst/>
              <a:ahLst/>
              <a:cxnLst/>
              <a:rect l="0" t="0" r="0" b="0"/>
              <a:pathLst>
                <a:path w="589597" h="21058">
                  <a:moveTo>
                    <a:pt x="589596" y="21057"/>
                  </a:moveTo>
                  <a:lnTo>
                    <a:pt x="530979" y="11991"/>
                  </a:lnTo>
                  <a:lnTo>
                    <a:pt x="475635" y="10817"/>
                  </a:lnTo>
                  <a:lnTo>
                    <a:pt x="412711" y="13705"/>
                  </a:lnTo>
                  <a:lnTo>
                    <a:pt x="362880" y="18878"/>
                  </a:lnTo>
                  <a:lnTo>
                    <a:pt x="306782" y="20411"/>
                  </a:lnTo>
                  <a:lnTo>
                    <a:pt x="253115" y="20865"/>
                  </a:lnTo>
                  <a:lnTo>
                    <a:pt x="200169" y="17880"/>
                  </a:lnTo>
                  <a:lnTo>
                    <a:pt x="147437" y="12707"/>
                  </a:lnTo>
                  <a:lnTo>
                    <a:pt x="97887" y="11173"/>
                  </a:lnTo>
                  <a:lnTo>
                    <a:pt x="39223" y="5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20021" y="4453554"/>
              <a:ext cx="167935" cy="380754"/>
            </a:xfrm>
            <a:custGeom>
              <a:avLst/>
              <a:gdLst/>
              <a:ahLst/>
              <a:cxnLst/>
              <a:rect l="0" t="0" r="0" b="0"/>
              <a:pathLst>
                <a:path w="167935" h="380754">
                  <a:moveTo>
                    <a:pt x="133077" y="0"/>
                  </a:moveTo>
                  <a:lnTo>
                    <a:pt x="83579" y="55087"/>
                  </a:lnTo>
                  <a:lnTo>
                    <a:pt x="51921" y="113940"/>
                  </a:lnTo>
                  <a:lnTo>
                    <a:pt x="30536" y="176615"/>
                  </a:lnTo>
                  <a:lnTo>
                    <a:pt x="9010" y="228733"/>
                  </a:lnTo>
                  <a:lnTo>
                    <a:pt x="0" y="265475"/>
                  </a:lnTo>
                  <a:lnTo>
                    <a:pt x="450" y="302877"/>
                  </a:lnTo>
                  <a:lnTo>
                    <a:pt x="11083" y="352546"/>
                  </a:lnTo>
                  <a:lnTo>
                    <a:pt x="16653" y="362542"/>
                  </a:lnTo>
                  <a:lnTo>
                    <a:pt x="32200" y="376769"/>
                  </a:lnTo>
                  <a:lnTo>
                    <a:pt x="53928" y="380753"/>
                  </a:lnTo>
                  <a:lnTo>
                    <a:pt x="100415" y="373778"/>
                  </a:lnTo>
                  <a:lnTo>
                    <a:pt x="127169" y="358884"/>
                  </a:lnTo>
                  <a:lnTo>
                    <a:pt x="149914" y="339653"/>
                  </a:lnTo>
                  <a:lnTo>
                    <a:pt x="165882" y="313548"/>
                  </a:lnTo>
                  <a:lnTo>
                    <a:pt x="167934" y="293772"/>
                  </a:lnTo>
                  <a:lnTo>
                    <a:pt x="159720" y="252482"/>
                  </a:lnTo>
                  <a:lnTo>
                    <a:pt x="144611" y="226628"/>
                  </a:lnTo>
                  <a:lnTo>
                    <a:pt x="125725" y="214587"/>
                  </a:lnTo>
                  <a:lnTo>
                    <a:pt x="102903" y="207676"/>
                  </a:lnTo>
                  <a:lnTo>
                    <a:pt x="81062" y="208504"/>
                  </a:lnTo>
                  <a:lnTo>
                    <a:pt x="62776" y="215891"/>
                  </a:lnTo>
                  <a:lnTo>
                    <a:pt x="1726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39600" y="4506197"/>
              <a:ext cx="275474" cy="286944"/>
            </a:xfrm>
            <a:custGeom>
              <a:avLst/>
              <a:gdLst/>
              <a:ahLst/>
              <a:cxnLst/>
              <a:rect l="0" t="0" r="0" b="0"/>
              <a:pathLst>
                <a:path w="275474" h="286944">
                  <a:moveTo>
                    <a:pt x="124068" y="31585"/>
                  </a:moveTo>
                  <a:lnTo>
                    <a:pt x="80105" y="51829"/>
                  </a:lnTo>
                  <a:lnTo>
                    <a:pt x="33275" y="100548"/>
                  </a:lnTo>
                  <a:lnTo>
                    <a:pt x="13240" y="138014"/>
                  </a:lnTo>
                  <a:lnTo>
                    <a:pt x="2843" y="169964"/>
                  </a:lnTo>
                  <a:lnTo>
                    <a:pt x="0" y="195252"/>
                  </a:lnTo>
                  <a:lnTo>
                    <a:pt x="4976" y="218970"/>
                  </a:lnTo>
                  <a:lnTo>
                    <a:pt x="16156" y="240039"/>
                  </a:lnTo>
                  <a:lnTo>
                    <a:pt x="32823" y="257202"/>
                  </a:lnTo>
                  <a:lnTo>
                    <a:pt x="61938" y="274430"/>
                  </a:lnTo>
                  <a:lnTo>
                    <a:pt x="98380" y="286943"/>
                  </a:lnTo>
                  <a:lnTo>
                    <a:pt x="138814" y="286881"/>
                  </a:lnTo>
                  <a:lnTo>
                    <a:pt x="174840" y="279454"/>
                  </a:lnTo>
                  <a:lnTo>
                    <a:pt x="202153" y="264255"/>
                  </a:lnTo>
                  <a:lnTo>
                    <a:pt x="239535" y="228182"/>
                  </a:lnTo>
                  <a:lnTo>
                    <a:pt x="257716" y="199021"/>
                  </a:lnTo>
                  <a:lnTo>
                    <a:pt x="274340" y="157726"/>
                  </a:lnTo>
                  <a:lnTo>
                    <a:pt x="275473" y="136780"/>
                  </a:lnTo>
                  <a:lnTo>
                    <a:pt x="266669" y="94738"/>
                  </a:lnTo>
                  <a:lnTo>
                    <a:pt x="251458" y="68755"/>
                  </a:lnTo>
                  <a:lnTo>
                    <a:pt x="215381" y="31858"/>
                  </a:lnTo>
                  <a:lnTo>
                    <a:pt x="186219" y="13729"/>
                  </a:lnTo>
                  <a:lnTo>
                    <a:pt x="158471" y="4068"/>
                  </a:lnTo>
                  <a:lnTo>
                    <a:pt x="1345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811108" y="4021689"/>
            <a:ext cx="852810" cy="707396"/>
            <a:chOff x="2811108" y="4021689"/>
            <a:chExt cx="852810" cy="707396"/>
          </a:xfrm>
        </p:grpSpPr>
        <p:sp>
          <p:nvSpPr>
            <p:cNvPr id="55" name="Freeform 54"/>
            <p:cNvSpPr/>
            <p:nvPr/>
          </p:nvSpPr>
          <p:spPr>
            <a:xfrm>
              <a:off x="2821637" y="4274570"/>
              <a:ext cx="147400" cy="115814"/>
            </a:xfrm>
            <a:custGeom>
              <a:avLst/>
              <a:gdLst/>
              <a:ahLst/>
              <a:cxnLst/>
              <a:rect l="0" t="0" r="0" b="0"/>
              <a:pathLst>
                <a:path w="147400" h="115814">
                  <a:moveTo>
                    <a:pt x="147399" y="0"/>
                  </a:moveTo>
                  <a:lnTo>
                    <a:pt x="123352" y="9575"/>
                  </a:lnTo>
                  <a:lnTo>
                    <a:pt x="61111" y="5989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11108" y="4253513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42662" y="55659"/>
                  </a:lnTo>
                  <a:lnTo>
                    <a:pt x="95948" y="116690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79606" y="4021689"/>
              <a:ext cx="178985" cy="266497"/>
            </a:xfrm>
            <a:custGeom>
              <a:avLst/>
              <a:gdLst/>
              <a:ahLst/>
              <a:cxnLst/>
              <a:rect l="0" t="0" r="0" b="0"/>
              <a:pathLst>
                <a:path w="178985" h="266497">
                  <a:moveTo>
                    <a:pt x="0" y="84425"/>
                  </a:moveTo>
                  <a:lnTo>
                    <a:pt x="14654" y="31397"/>
                  </a:lnTo>
                  <a:lnTo>
                    <a:pt x="27570" y="13674"/>
                  </a:lnTo>
                  <a:lnTo>
                    <a:pt x="35927" y="5672"/>
                  </a:lnTo>
                  <a:lnTo>
                    <a:pt x="46178" y="1507"/>
                  </a:lnTo>
                  <a:lnTo>
                    <a:pt x="70047" y="0"/>
                  </a:lnTo>
                  <a:lnTo>
                    <a:pt x="90013" y="6348"/>
                  </a:lnTo>
                  <a:lnTo>
                    <a:pt x="121895" y="29488"/>
                  </a:lnTo>
                  <a:lnTo>
                    <a:pt x="138023" y="55279"/>
                  </a:lnTo>
                  <a:lnTo>
                    <a:pt x="152782" y="96605"/>
                  </a:lnTo>
                  <a:lnTo>
                    <a:pt x="155233" y="133917"/>
                  </a:lnTo>
                  <a:lnTo>
                    <a:pt x="143072" y="189295"/>
                  </a:lnTo>
                  <a:lnTo>
                    <a:pt x="121284" y="230572"/>
                  </a:lnTo>
                  <a:lnTo>
                    <a:pt x="108106" y="247255"/>
                  </a:lnTo>
                  <a:lnTo>
                    <a:pt x="81944" y="264212"/>
                  </a:lnTo>
                  <a:lnTo>
                    <a:pt x="62156" y="266496"/>
                  </a:lnTo>
                  <a:lnTo>
                    <a:pt x="41663" y="262441"/>
                  </a:lnTo>
                  <a:lnTo>
                    <a:pt x="20856" y="252840"/>
                  </a:lnTo>
                  <a:lnTo>
                    <a:pt x="13904" y="244665"/>
                  </a:lnTo>
                  <a:lnTo>
                    <a:pt x="6179" y="223103"/>
                  </a:lnTo>
                  <a:lnTo>
                    <a:pt x="7629" y="214312"/>
                  </a:lnTo>
                  <a:lnTo>
                    <a:pt x="12105" y="207281"/>
                  </a:lnTo>
                  <a:lnTo>
                    <a:pt x="18598" y="201424"/>
                  </a:lnTo>
                  <a:lnTo>
                    <a:pt x="26437" y="198689"/>
                  </a:lnTo>
                  <a:lnTo>
                    <a:pt x="79997" y="199803"/>
                  </a:lnTo>
                  <a:lnTo>
                    <a:pt x="136313" y="211633"/>
                  </a:lnTo>
                  <a:lnTo>
                    <a:pt x="178984" y="221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95378" y="4353208"/>
              <a:ext cx="273742" cy="16119"/>
            </a:xfrm>
            <a:custGeom>
              <a:avLst/>
              <a:gdLst/>
              <a:ahLst/>
              <a:cxnLst/>
              <a:rect l="0" t="0" r="0" b="0"/>
              <a:pathLst>
                <a:path w="273742" h="16119">
                  <a:moveTo>
                    <a:pt x="273741" y="5590"/>
                  </a:moveTo>
                  <a:lnTo>
                    <a:pt x="256973" y="0"/>
                  </a:lnTo>
                  <a:lnTo>
                    <a:pt x="239382" y="376"/>
                  </a:lnTo>
                  <a:lnTo>
                    <a:pt x="188315" y="4560"/>
                  </a:lnTo>
                  <a:lnTo>
                    <a:pt x="138985" y="10874"/>
                  </a:lnTo>
                  <a:lnTo>
                    <a:pt x="77150" y="15082"/>
                  </a:lnTo>
                  <a:lnTo>
                    <a:pt x="22302" y="15914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11191" y="4466413"/>
              <a:ext cx="242157" cy="262672"/>
            </a:xfrm>
            <a:custGeom>
              <a:avLst/>
              <a:gdLst/>
              <a:ahLst/>
              <a:cxnLst/>
              <a:rect l="0" t="0" r="0" b="0"/>
              <a:pathLst>
                <a:path w="242157" h="262672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75331" y="0"/>
                  </a:lnTo>
                  <a:lnTo>
                    <a:pt x="101331" y="4945"/>
                  </a:lnTo>
                  <a:lnTo>
                    <a:pt x="132580" y="20882"/>
                  </a:lnTo>
                  <a:lnTo>
                    <a:pt x="156656" y="43542"/>
                  </a:lnTo>
                  <a:lnTo>
                    <a:pt x="170231" y="63681"/>
                  </a:lnTo>
                  <a:lnTo>
                    <a:pt x="183280" y="101326"/>
                  </a:lnTo>
                  <a:lnTo>
                    <a:pt x="186496" y="142116"/>
                  </a:lnTo>
                  <a:lnTo>
                    <a:pt x="179391" y="182668"/>
                  </a:lnTo>
                  <a:lnTo>
                    <a:pt x="150038" y="239231"/>
                  </a:lnTo>
                  <a:lnTo>
                    <a:pt x="130244" y="254379"/>
                  </a:lnTo>
                  <a:lnTo>
                    <a:pt x="107020" y="262671"/>
                  </a:lnTo>
                  <a:lnTo>
                    <a:pt x="84999" y="262457"/>
                  </a:lnTo>
                  <a:lnTo>
                    <a:pt x="66633" y="255343"/>
                  </a:lnTo>
                  <a:lnTo>
                    <a:pt x="50672" y="243213"/>
                  </a:lnTo>
                  <a:lnTo>
                    <a:pt x="35779" y="226123"/>
                  </a:lnTo>
                  <a:lnTo>
                    <a:pt x="32042" y="216652"/>
                  </a:lnTo>
                  <a:lnTo>
                    <a:pt x="31008" y="196770"/>
                  </a:lnTo>
                  <a:lnTo>
                    <a:pt x="34711" y="188895"/>
                  </a:lnTo>
                  <a:lnTo>
                    <a:pt x="48182" y="177025"/>
                  </a:lnTo>
                  <a:lnTo>
                    <a:pt x="75497" y="163766"/>
                  </a:lnTo>
                  <a:lnTo>
                    <a:pt x="138032" y="156673"/>
                  </a:lnTo>
                  <a:lnTo>
                    <a:pt x="187663" y="150221"/>
                  </a:lnTo>
                  <a:lnTo>
                    <a:pt x="242156" y="134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48103" y="4295626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58632" y="4358798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863958" y="3765203"/>
            <a:ext cx="758053" cy="909422"/>
            <a:chOff x="3863958" y="3765203"/>
            <a:chExt cx="758053" cy="909422"/>
          </a:xfrm>
        </p:grpSpPr>
        <p:sp>
          <p:nvSpPr>
            <p:cNvPr id="63" name="Freeform 62"/>
            <p:cNvSpPr/>
            <p:nvPr/>
          </p:nvSpPr>
          <p:spPr>
            <a:xfrm>
              <a:off x="4223391" y="3821844"/>
              <a:ext cx="19594" cy="379027"/>
            </a:xfrm>
            <a:custGeom>
              <a:avLst/>
              <a:gdLst/>
              <a:ahLst/>
              <a:cxnLst/>
              <a:rect l="0" t="0" r="0" b="0"/>
              <a:pathLst>
                <a:path w="19594" h="379027">
                  <a:moveTo>
                    <a:pt x="9064" y="0"/>
                  </a:moveTo>
                  <a:lnTo>
                    <a:pt x="0" y="58617"/>
                  </a:lnTo>
                  <a:lnTo>
                    <a:pt x="4559" y="104586"/>
                  </a:lnTo>
                  <a:lnTo>
                    <a:pt x="7730" y="160840"/>
                  </a:lnTo>
                  <a:lnTo>
                    <a:pt x="16037" y="221024"/>
                  </a:lnTo>
                  <a:lnTo>
                    <a:pt x="18539" y="274499"/>
                  </a:lnTo>
                  <a:lnTo>
                    <a:pt x="19385" y="335675"/>
                  </a:lnTo>
                  <a:lnTo>
                    <a:pt x="1959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44831" y="3895544"/>
              <a:ext cx="229740" cy="224666"/>
            </a:xfrm>
            <a:custGeom>
              <a:avLst/>
              <a:gdLst/>
              <a:ahLst/>
              <a:cxnLst/>
              <a:rect l="0" t="0" r="0" b="0"/>
              <a:pathLst>
                <a:path w="229740" h="224666">
                  <a:moveTo>
                    <a:pt x="229739" y="136870"/>
                  </a:moveTo>
                  <a:lnTo>
                    <a:pt x="169798" y="163234"/>
                  </a:lnTo>
                  <a:lnTo>
                    <a:pt x="114300" y="196473"/>
                  </a:lnTo>
                  <a:lnTo>
                    <a:pt x="70243" y="222982"/>
                  </a:lnTo>
                  <a:lnTo>
                    <a:pt x="50057" y="224665"/>
                  </a:lnTo>
                  <a:lnTo>
                    <a:pt x="8502" y="216213"/>
                  </a:lnTo>
                  <a:lnTo>
                    <a:pt x="2699" y="209653"/>
                  </a:lnTo>
                  <a:lnTo>
                    <a:pt x="0" y="200600"/>
                  </a:lnTo>
                  <a:lnTo>
                    <a:pt x="1791" y="165502"/>
                  </a:lnTo>
                  <a:lnTo>
                    <a:pt x="12876" y="111720"/>
                  </a:lnTo>
                  <a:lnTo>
                    <a:pt x="19095" y="56036"/>
                  </a:lnTo>
                  <a:lnTo>
                    <a:pt x="296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26609" y="3765203"/>
              <a:ext cx="190117" cy="405123"/>
            </a:xfrm>
            <a:custGeom>
              <a:avLst/>
              <a:gdLst/>
              <a:ahLst/>
              <a:cxnLst/>
              <a:rect l="0" t="0" r="0" b="0"/>
              <a:pathLst>
                <a:path w="190117" h="405123">
                  <a:moveTo>
                    <a:pt x="190116" y="98755"/>
                  </a:moveTo>
                  <a:lnTo>
                    <a:pt x="135029" y="159432"/>
                  </a:lnTo>
                  <a:lnTo>
                    <a:pt x="104452" y="204717"/>
                  </a:lnTo>
                  <a:lnTo>
                    <a:pt x="76467" y="265683"/>
                  </a:lnTo>
                  <a:lnTo>
                    <a:pt x="59046" y="318598"/>
                  </a:lnTo>
                  <a:lnTo>
                    <a:pt x="55824" y="350491"/>
                  </a:lnTo>
                  <a:lnTo>
                    <a:pt x="60631" y="374805"/>
                  </a:lnTo>
                  <a:lnTo>
                    <a:pt x="65188" y="384563"/>
                  </a:lnTo>
                  <a:lnTo>
                    <a:pt x="79610" y="398526"/>
                  </a:lnTo>
                  <a:lnTo>
                    <a:pt x="88370" y="403888"/>
                  </a:lnTo>
                  <a:lnTo>
                    <a:pt x="97719" y="405122"/>
                  </a:lnTo>
                  <a:lnTo>
                    <a:pt x="117465" y="400255"/>
                  </a:lnTo>
                  <a:lnTo>
                    <a:pt x="142724" y="384360"/>
                  </a:lnTo>
                  <a:lnTo>
                    <a:pt x="165026" y="353655"/>
                  </a:lnTo>
                  <a:lnTo>
                    <a:pt x="180862" y="314921"/>
                  </a:lnTo>
                  <a:lnTo>
                    <a:pt x="182884" y="290755"/>
                  </a:lnTo>
                  <a:lnTo>
                    <a:pt x="174649" y="246645"/>
                  </a:lnTo>
                  <a:lnTo>
                    <a:pt x="159537" y="220303"/>
                  </a:lnTo>
                  <a:lnTo>
                    <a:pt x="140241" y="197681"/>
                  </a:lnTo>
                  <a:lnTo>
                    <a:pt x="84150" y="164030"/>
                  </a:lnTo>
                  <a:lnTo>
                    <a:pt x="27189" y="123198"/>
                  </a:lnTo>
                  <a:lnTo>
                    <a:pt x="4711" y="102228"/>
                  </a:lnTo>
                  <a:lnTo>
                    <a:pt x="1002" y="94052"/>
                  </a:lnTo>
                  <a:lnTo>
                    <a:pt x="0" y="75607"/>
                  </a:lnTo>
                  <a:lnTo>
                    <a:pt x="6574" y="58831"/>
                  </a:lnTo>
                  <a:lnTo>
                    <a:pt x="29859" y="28998"/>
                  </a:lnTo>
                  <a:lnTo>
                    <a:pt x="55675" y="13226"/>
                  </a:lnTo>
                  <a:lnTo>
                    <a:pt x="85551" y="1143"/>
                  </a:lnTo>
                  <a:lnTo>
                    <a:pt x="106208" y="0"/>
                  </a:lnTo>
                  <a:lnTo>
                    <a:pt x="125918" y="4561"/>
                  </a:lnTo>
                  <a:lnTo>
                    <a:pt x="142476" y="14387"/>
                  </a:lnTo>
                  <a:lnTo>
                    <a:pt x="147827" y="22623"/>
                  </a:lnTo>
                  <a:lnTo>
                    <a:pt x="158531" y="67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63958" y="4211456"/>
              <a:ext cx="758053" cy="16061"/>
            </a:xfrm>
            <a:custGeom>
              <a:avLst/>
              <a:gdLst/>
              <a:ahLst/>
              <a:cxnLst/>
              <a:rect l="0" t="0" r="0" b="0"/>
              <a:pathLst>
                <a:path w="758053" h="16061">
                  <a:moveTo>
                    <a:pt x="758052" y="10471"/>
                  </a:moveTo>
                  <a:lnTo>
                    <a:pt x="741284" y="16060"/>
                  </a:lnTo>
                  <a:lnTo>
                    <a:pt x="723694" y="15685"/>
                  </a:lnTo>
                  <a:lnTo>
                    <a:pt x="672627" y="11501"/>
                  </a:lnTo>
                  <a:lnTo>
                    <a:pt x="612280" y="10675"/>
                  </a:lnTo>
                  <a:lnTo>
                    <a:pt x="555373" y="10532"/>
                  </a:lnTo>
                  <a:lnTo>
                    <a:pt x="497568" y="9319"/>
                  </a:lnTo>
                  <a:lnTo>
                    <a:pt x="435457" y="2142"/>
                  </a:lnTo>
                  <a:lnTo>
                    <a:pt x="377029" y="594"/>
                  </a:lnTo>
                  <a:lnTo>
                    <a:pt x="334855" y="232"/>
                  </a:lnTo>
                  <a:lnTo>
                    <a:pt x="288814" y="71"/>
                  </a:lnTo>
                  <a:lnTo>
                    <a:pt x="244176" y="0"/>
                  </a:lnTo>
                  <a:lnTo>
                    <a:pt x="200940" y="1138"/>
                  </a:lnTo>
                  <a:lnTo>
                    <a:pt x="139476" y="7186"/>
                  </a:lnTo>
                  <a:lnTo>
                    <a:pt x="89420" y="9497"/>
                  </a:lnTo>
                  <a:lnTo>
                    <a:pt x="30055" y="10279"/>
                  </a:lnTo>
                  <a:lnTo>
                    <a:pt x="0" y="10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58715" y="4390383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10528" y="58617"/>
                  </a:lnTo>
                  <a:lnTo>
                    <a:pt x="10528" y="113961"/>
                  </a:lnTo>
                  <a:lnTo>
                    <a:pt x="7409" y="176885"/>
                  </a:lnTo>
                  <a:lnTo>
                    <a:pt x="1463" y="23472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32414" y="4358038"/>
              <a:ext cx="210571" cy="316587"/>
            </a:xfrm>
            <a:custGeom>
              <a:avLst/>
              <a:gdLst/>
              <a:ahLst/>
              <a:cxnLst/>
              <a:rect l="0" t="0" r="0" b="0"/>
              <a:pathLst>
                <a:path w="210571" h="316587">
                  <a:moveTo>
                    <a:pt x="0" y="63931"/>
                  </a:moveTo>
                  <a:lnTo>
                    <a:pt x="9576" y="39884"/>
                  </a:lnTo>
                  <a:lnTo>
                    <a:pt x="39403" y="4337"/>
                  </a:lnTo>
                  <a:lnTo>
                    <a:pt x="48496" y="805"/>
                  </a:lnTo>
                  <a:lnTo>
                    <a:pt x="71077" y="0"/>
                  </a:lnTo>
                  <a:lnTo>
                    <a:pt x="80140" y="3763"/>
                  </a:lnTo>
                  <a:lnTo>
                    <a:pt x="93330" y="17302"/>
                  </a:lnTo>
                  <a:lnTo>
                    <a:pt x="118890" y="74987"/>
                  </a:lnTo>
                  <a:lnTo>
                    <a:pt x="132106" y="126253"/>
                  </a:lnTo>
                  <a:lnTo>
                    <a:pt x="135929" y="188372"/>
                  </a:lnTo>
                  <a:lnTo>
                    <a:pt x="134113" y="217504"/>
                  </a:lnTo>
                  <a:lnTo>
                    <a:pt x="117002" y="271214"/>
                  </a:lnTo>
                  <a:lnTo>
                    <a:pt x="106983" y="292927"/>
                  </a:lnTo>
                  <a:lnTo>
                    <a:pt x="90832" y="310376"/>
                  </a:lnTo>
                  <a:lnTo>
                    <a:pt x="80442" y="314795"/>
                  </a:lnTo>
                  <a:lnTo>
                    <a:pt x="56419" y="316586"/>
                  </a:lnTo>
                  <a:lnTo>
                    <a:pt x="45801" y="313086"/>
                  </a:lnTo>
                  <a:lnTo>
                    <a:pt x="27765" y="299838"/>
                  </a:lnTo>
                  <a:lnTo>
                    <a:pt x="10047" y="272649"/>
                  </a:lnTo>
                  <a:lnTo>
                    <a:pt x="7585" y="252621"/>
                  </a:lnTo>
                  <a:lnTo>
                    <a:pt x="8566" y="242367"/>
                  </a:lnTo>
                  <a:lnTo>
                    <a:pt x="19015" y="224734"/>
                  </a:lnTo>
                  <a:lnTo>
                    <a:pt x="35357" y="210268"/>
                  </a:lnTo>
                  <a:lnTo>
                    <a:pt x="54319" y="199939"/>
                  </a:lnTo>
                  <a:lnTo>
                    <a:pt x="74445" y="197688"/>
                  </a:lnTo>
                  <a:lnTo>
                    <a:pt x="127610" y="208797"/>
                  </a:lnTo>
                  <a:lnTo>
                    <a:pt x="176809" y="218931"/>
                  </a:lnTo>
                  <a:lnTo>
                    <a:pt x="210570" y="221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46248" y="4348269"/>
              <a:ext cx="232910" cy="301848"/>
            </a:xfrm>
            <a:custGeom>
              <a:avLst/>
              <a:gdLst/>
              <a:ahLst/>
              <a:cxnLst/>
              <a:rect l="0" t="0" r="0" b="0"/>
              <a:pathLst>
                <a:path w="232910" h="301848">
                  <a:moveTo>
                    <a:pt x="123078" y="21057"/>
                  </a:moveTo>
                  <a:lnTo>
                    <a:pt x="100721" y="21057"/>
                  </a:lnTo>
                  <a:lnTo>
                    <a:pt x="83506" y="27296"/>
                  </a:lnTo>
                  <a:lnTo>
                    <a:pt x="47801" y="55955"/>
                  </a:lnTo>
                  <a:lnTo>
                    <a:pt x="28504" y="90799"/>
                  </a:lnTo>
                  <a:lnTo>
                    <a:pt x="7751" y="146878"/>
                  </a:lnTo>
                  <a:lnTo>
                    <a:pt x="0" y="181949"/>
                  </a:lnTo>
                  <a:lnTo>
                    <a:pt x="823" y="221977"/>
                  </a:lnTo>
                  <a:lnTo>
                    <a:pt x="6742" y="248395"/>
                  </a:lnTo>
                  <a:lnTo>
                    <a:pt x="17170" y="271835"/>
                  </a:lnTo>
                  <a:lnTo>
                    <a:pt x="32724" y="287712"/>
                  </a:lnTo>
                  <a:lnTo>
                    <a:pt x="41785" y="293583"/>
                  </a:lnTo>
                  <a:lnTo>
                    <a:pt x="76894" y="301847"/>
                  </a:lnTo>
                  <a:lnTo>
                    <a:pt x="111344" y="298706"/>
                  </a:lnTo>
                  <a:lnTo>
                    <a:pt x="143778" y="284778"/>
                  </a:lnTo>
                  <a:lnTo>
                    <a:pt x="170026" y="265833"/>
                  </a:lnTo>
                  <a:lnTo>
                    <a:pt x="198686" y="230065"/>
                  </a:lnTo>
                  <a:lnTo>
                    <a:pt x="224405" y="168319"/>
                  </a:lnTo>
                  <a:lnTo>
                    <a:pt x="232909" y="136830"/>
                  </a:lnTo>
                  <a:lnTo>
                    <a:pt x="226488" y="94748"/>
                  </a:lnTo>
                  <a:lnTo>
                    <a:pt x="219341" y="74866"/>
                  </a:lnTo>
                  <a:lnTo>
                    <a:pt x="189033" y="35711"/>
                  </a:lnTo>
                  <a:lnTo>
                    <a:pt x="157308" y="14220"/>
                  </a:lnTo>
                  <a:lnTo>
                    <a:pt x="1125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47606" y="191014"/>
            <a:ext cx="1305534" cy="878803"/>
            <a:chOff x="1147606" y="191014"/>
            <a:chExt cx="1305534" cy="878803"/>
          </a:xfrm>
        </p:grpSpPr>
        <p:sp>
          <p:nvSpPr>
            <p:cNvPr id="2" name="Freeform 1"/>
            <p:cNvSpPr/>
            <p:nvPr/>
          </p:nvSpPr>
          <p:spPr>
            <a:xfrm>
              <a:off x="1288333" y="191014"/>
              <a:ext cx="345372" cy="365282"/>
            </a:xfrm>
            <a:custGeom>
              <a:avLst/>
              <a:gdLst/>
              <a:ahLst/>
              <a:cxnLst/>
              <a:rect l="0" t="0" r="0" b="0"/>
              <a:pathLst>
                <a:path w="345372" h="365282">
                  <a:moveTo>
                    <a:pt x="269884" y="19555"/>
                  </a:moveTo>
                  <a:lnTo>
                    <a:pt x="211267" y="10490"/>
                  </a:lnTo>
                  <a:lnTo>
                    <a:pt x="158263" y="8146"/>
                  </a:lnTo>
                  <a:lnTo>
                    <a:pt x="96391" y="0"/>
                  </a:lnTo>
                  <a:lnTo>
                    <a:pt x="36569" y="1135"/>
                  </a:lnTo>
                  <a:lnTo>
                    <a:pt x="15670" y="9809"/>
                  </a:lnTo>
                  <a:lnTo>
                    <a:pt x="9161" y="18907"/>
                  </a:lnTo>
                  <a:lnTo>
                    <a:pt x="0" y="58488"/>
                  </a:lnTo>
                  <a:lnTo>
                    <a:pt x="25" y="111257"/>
                  </a:lnTo>
                  <a:lnTo>
                    <a:pt x="14202" y="166552"/>
                  </a:lnTo>
                  <a:lnTo>
                    <a:pt x="20937" y="187833"/>
                  </a:lnTo>
                  <a:lnTo>
                    <a:pt x="25540" y="191402"/>
                  </a:lnTo>
                  <a:lnTo>
                    <a:pt x="30949" y="190272"/>
                  </a:lnTo>
                  <a:lnTo>
                    <a:pt x="43198" y="179657"/>
                  </a:lnTo>
                  <a:lnTo>
                    <a:pt x="65587" y="155120"/>
                  </a:lnTo>
                  <a:lnTo>
                    <a:pt x="88229" y="139858"/>
                  </a:lnTo>
                  <a:lnTo>
                    <a:pt x="127283" y="129290"/>
                  </a:lnTo>
                  <a:lnTo>
                    <a:pt x="182401" y="134125"/>
                  </a:lnTo>
                  <a:lnTo>
                    <a:pt x="235230" y="149464"/>
                  </a:lnTo>
                  <a:lnTo>
                    <a:pt x="292867" y="188325"/>
                  </a:lnTo>
                  <a:lnTo>
                    <a:pt x="319978" y="212281"/>
                  </a:lnTo>
                  <a:lnTo>
                    <a:pt x="334262" y="232723"/>
                  </a:lnTo>
                  <a:lnTo>
                    <a:pt x="344510" y="257406"/>
                  </a:lnTo>
                  <a:lnTo>
                    <a:pt x="345371" y="269370"/>
                  </a:lnTo>
                  <a:lnTo>
                    <a:pt x="340089" y="292021"/>
                  </a:lnTo>
                  <a:lnTo>
                    <a:pt x="323961" y="318915"/>
                  </a:lnTo>
                  <a:lnTo>
                    <a:pt x="304364" y="341701"/>
                  </a:lnTo>
                  <a:lnTo>
                    <a:pt x="272562" y="357681"/>
                  </a:lnTo>
                  <a:lnTo>
                    <a:pt x="210318" y="365156"/>
                  </a:lnTo>
                  <a:lnTo>
                    <a:pt x="154359" y="365281"/>
                  </a:lnTo>
                  <a:lnTo>
                    <a:pt x="92343" y="355435"/>
                  </a:lnTo>
                  <a:lnTo>
                    <a:pt x="38257" y="3459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47606" y="631709"/>
              <a:ext cx="610654" cy="10530"/>
            </a:xfrm>
            <a:custGeom>
              <a:avLst/>
              <a:gdLst/>
              <a:ahLst/>
              <a:cxnLst/>
              <a:rect l="0" t="0" r="0" b="0"/>
              <a:pathLst>
                <a:path w="610654" h="10530">
                  <a:moveTo>
                    <a:pt x="610653" y="0"/>
                  </a:moveTo>
                  <a:lnTo>
                    <a:pt x="556508" y="0"/>
                  </a:lnTo>
                  <a:lnTo>
                    <a:pt x="495972" y="0"/>
                  </a:lnTo>
                  <a:lnTo>
                    <a:pt x="433755" y="0"/>
                  </a:lnTo>
                  <a:lnTo>
                    <a:pt x="377694" y="0"/>
                  </a:lnTo>
                  <a:lnTo>
                    <a:pt x="322349" y="0"/>
                  </a:lnTo>
                  <a:lnTo>
                    <a:pt x="265526" y="1170"/>
                  </a:lnTo>
                  <a:lnTo>
                    <a:pt x="206867" y="5214"/>
                  </a:lnTo>
                  <a:lnTo>
                    <a:pt x="145238" y="1030"/>
                  </a:lnTo>
                  <a:lnTo>
                    <a:pt x="88004" y="204"/>
                  </a:lnTo>
                  <a:lnTo>
                    <a:pt x="34757" y="316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09695" y="705409"/>
              <a:ext cx="254707" cy="364408"/>
            </a:xfrm>
            <a:custGeom>
              <a:avLst/>
              <a:gdLst/>
              <a:ahLst/>
              <a:cxnLst/>
              <a:rect l="0" t="0" r="0" b="0"/>
              <a:pathLst>
                <a:path w="254707" h="364408">
                  <a:moveTo>
                    <a:pt x="216937" y="0"/>
                  </a:moveTo>
                  <a:lnTo>
                    <a:pt x="158158" y="42662"/>
                  </a:lnTo>
                  <a:lnTo>
                    <a:pt x="135831" y="57565"/>
                  </a:lnTo>
                  <a:lnTo>
                    <a:pt x="87667" y="116246"/>
                  </a:lnTo>
                  <a:lnTo>
                    <a:pt x="45022" y="179022"/>
                  </a:lnTo>
                  <a:lnTo>
                    <a:pt x="9883" y="231632"/>
                  </a:lnTo>
                  <a:lnTo>
                    <a:pt x="0" y="268803"/>
                  </a:lnTo>
                  <a:lnTo>
                    <a:pt x="3927" y="292603"/>
                  </a:lnTo>
                  <a:lnTo>
                    <a:pt x="14641" y="313710"/>
                  </a:lnTo>
                  <a:lnTo>
                    <a:pt x="60099" y="353715"/>
                  </a:lnTo>
                  <a:lnTo>
                    <a:pt x="83670" y="361927"/>
                  </a:lnTo>
                  <a:lnTo>
                    <a:pt x="108574" y="364407"/>
                  </a:lnTo>
                  <a:lnTo>
                    <a:pt x="163889" y="353459"/>
                  </a:lnTo>
                  <a:lnTo>
                    <a:pt x="205158" y="339054"/>
                  </a:lnTo>
                  <a:lnTo>
                    <a:pt x="229565" y="320259"/>
                  </a:lnTo>
                  <a:lnTo>
                    <a:pt x="244386" y="302604"/>
                  </a:lnTo>
                  <a:lnTo>
                    <a:pt x="252533" y="279940"/>
                  </a:lnTo>
                  <a:lnTo>
                    <a:pt x="254706" y="267345"/>
                  </a:lnTo>
                  <a:lnTo>
                    <a:pt x="250881" y="247112"/>
                  </a:lnTo>
                  <a:lnTo>
                    <a:pt x="240212" y="230320"/>
                  </a:lnTo>
                  <a:lnTo>
                    <a:pt x="223772" y="215058"/>
                  </a:lnTo>
                  <a:lnTo>
                    <a:pt x="201647" y="206716"/>
                  </a:lnTo>
                  <a:lnTo>
                    <a:pt x="177386" y="204178"/>
                  </a:lnTo>
                  <a:lnTo>
                    <a:pt x="122518" y="215086"/>
                  </a:lnTo>
                  <a:lnTo>
                    <a:pt x="81303" y="236722"/>
                  </a:lnTo>
                  <a:lnTo>
                    <a:pt x="58076" y="256663"/>
                  </a:lnTo>
                  <a:lnTo>
                    <a:pt x="37952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16269" y="515896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959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58383" y="631709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59971" y="2032000"/>
            <a:ext cx="1529999" cy="530353"/>
            <a:chOff x="859971" y="2032000"/>
            <a:chExt cx="1529999" cy="530353"/>
          </a:xfrm>
        </p:grpSpPr>
        <p:sp>
          <p:nvSpPr>
            <p:cNvPr id="8" name="Freeform 7"/>
            <p:cNvSpPr/>
            <p:nvPr/>
          </p:nvSpPr>
          <p:spPr>
            <a:xfrm>
              <a:off x="859971" y="2070760"/>
              <a:ext cx="329750" cy="491593"/>
            </a:xfrm>
            <a:custGeom>
              <a:avLst/>
              <a:gdLst/>
              <a:ahLst/>
              <a:cxnLst/>
              <a:rect l="0" t="0" r="0" b="0"/>
              <a:pathLst>
                <a:path w="329750" h="491593">
                  <a:moveTo>
                    <a:pt x="66536" y="45467"/>
                  </a:moveTo>
                  <a:lnTo>
                    <a:pt x="23875" y="99582"/>
                  </a:lnTo>
                  <a:lnTo>
                    <a:pt x="17038" y="109620"/>
                  </a:lnTo>
                  <a:lnTo>
                    <a:pt x="11311" y="112802"/>
                  </a:lnTo>
                  <a:lnTo>
                    <a:pt x="6323" y="111414"/>
                  </a:lnTo>
                  <a:lnTo>
                    <a:pt x="1827" y="106980"/>
                  </a:lnTo>
                  <a:lnTo>
                    <a:pt x="0" y="100514"/>
                  </a:lnTo>
                  <a:lnTo>
                    <a:pt x="1090" y="83970"/>
                  </a:lnTo>
                  <a:lnTo>
                    <a:pt x="8593" y="68039"/>
                  </a:lnTo>
                  <a:lnTo>
                    <a:pt x="20897" y="53160"/>
                  </a:lnTo>
                  <a:lnTo>
                    <a:pt x="79670" y="6513"/>
                  </a:lnTo>
                  <a:lnTo>
                    <a:pt x="89330" y="1950"/>
                  </a:lnTo>
                  <a:lnTo>
                    <a:pt x="115661" y="0"/>
                  </a:lnTo>
                  <a:lnTo>
                    <a:pt x="169047" y="8280"/>
                  </a:lnTo>
                  <a:lnTo>
                    <a:pt x="196995" y="23401"/>
                  </a:lnTo>
                  <a:lnTo>
                    <a:pt x="220094" y="48288"/>
                  </a:lnTo>
                  <a:lnTo>
                    <a:pt x="240455" y="89308"/>
                  </a:lnTo>
                  <a:lnTo>
                    <a:pt x="252622" y="141258"/>
                  </a:lnTo>
                  <a:lnTo>
                    <a:pt x="255372" y="196580"/>
                  </a:lnTo>
                  <a:lnTo>
                    <a:pt x="247510" y="252568"/>
                  </a:lnTo>
                  <a:lnTo>
                    <a:pt x="234692" y="308688"/>
                  </a:lnTo>
                  <a:lnTo>
                    <a:pt x="215306" y="364834"/>
                  </a:lnTo>
                  <a:lnTo>
                    <a:pt x="178949" y="423569"/>
                  </a:lnTo>
                  <a:lnTo>
                    <a:pt x="139564" y="460836"/>
                  </a:lnTo>
                  <a:lnTo>
                    <a:pt x="77006" y="490359"/>
                  </a:lnTo>
                  <a:lnTo>
                    <a:pt x="55982" y="491592"/>
                  </a:lnTo>
                  <a:lnTo>
                    <a:pt x="36109" y="487070"/>
                  </a:lnTo>
                  <a:lnTo>
                    <a:pt x="19478" y="477262"/>
                  </a:lnTo>
                  <a:lnTo>
                    <a:pt x="14107" y="469031"/>
                  </a:lnTo>
                  <a:lnTo>
                    <a:pt x="8139" y="447407"/>
                  </a:lnTo>
                  <a:lnTo>
                    <a:pt x="10369" y="408926"/>
                  </a:lnTo>
                  <a:lnTo>
                    <a:pt x="18566" y="387939"/>
                  </a:lnTo>
                  <a:lnTo>
                    <a:pt x="24028" y="379067"/>
                  </a:lnTo>
                  <a:lnTo>
                    <a:pt x="39455" y="366089"/>
                  </a:lnTo>
                  <a:lnTo>
                    <a:pt x="59179" y="357592"/>
                  </a:lnTo>
                  <a:lnTo>
                    <a:pt x="96592" y="353978"/>
                  </a:lnTo>
                  <a:lnTo>
                    <a:pt x="137313" y="360966"/>
                  </a:lnTo>
                  <a:lnTo>
                    <a:pt x="176674" y="377335"/>
                  </a:lnTo>
                  <a:lnTo>
                    <a:pt x="235572" y="409242"/>
                  </a:lnTo>
                  <a:lnTo>
                    <a:pt x="297044" y="430236"/>
                  </a:lnTo>
                  <a:lnTo>
                    <a:pt x="329749" y="4350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26590" y="221098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47647" y="244261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57893" y="2032000"/>
              <a:ext cx="330046" cy="439281"/>
            </a:xfrm>
            <a:custGeom>
              <a:avLst/>
              <a:gdLst/>
              <a:ahLst/>
              <a:cxnLst/>
              <a:rect l="0" t="0" r="0" b="0"/>
              <a:pathLst>
                <a:path w="330046" h="439281">
                  <a:moveTo>
                    <a:pt x="126666" y="0"/>
                  </a:moveTo>
                  <a:lnTo>
                    <a:pt x="71007" y="42661"/>
                  </a:lnTo>
                  <a:lnTo>
                    <a:pt x="13707" y="75943"/>
                  </a:lnTo>
                  <a:lnTo>
                    <a:pt x="5737" y="82214"/>
                  </a:lnTo>
                  <a:lnTo>
                    <a:pt x="1593" y="81715"/>
                  </a:lnTo>
                  <a:lnTo>
                    <a:pt x="0" y="76704"/>
                  </a:lnTo>
                  <a:lnTo>
                    <a:pt x="108" y="68683"/>
                  </a:lnTo>
                  <a:lnTo>
                    <a:pt x="6467" y="53532"/>
                  </a:lnTo>
                  <a:lnTo>
                    <a:pt x="11439" y="46217"/>
                  </a:lnTo>
                  <a:lnTo>
                    <a:pt x="26321" y="34968"/>
                  </a:lnTo>
                  <a:lnTo>
                    <a:pt x="64471" y="18215"/>
                  </a:lnTo>
                  <a:lnTo>
                    <a:pt x="100959" y="12806"/>
                  </a:lnTo>
                  <a:lnTo>
                    <a:pt x="146805" y="19383"/>
                  </a:lnTo>
                  <a:lnTo>
                    <a:pt x="177867" y="29790"/>
                  </a:lnTo>
                  <a:lnTo>
                    <a:pt x="194656" y="40925"/>
                  </a:lnTo>
                  <a:lnTo>
                    <a:pt x="200068" y="49510"/>
                  </a:lnTo>
                  <a:lnTo>
                    <a:pt x="206083" y="71527"/>
                  </a:lnTo>
                  <a:lnTo>
                    <a:pt x="205347" y="81610"/>
                  </a:lnTo>
                  <a:lnTo>
                    <a:pt x="198290" y="99052"/>
                  </a:lnTo>
                  <a:lnTo>
                    <a:pt x="161271" y="143650"/>
                  </a:lnTo>
                  <a:lnTo>
                    <a:pt x="134970" y="164875"/>
                  </a:lnTo>
                  <a:lnTo>
                    <a:pt x="99361" y="180393"/>
                  </a:lnTo>
                  <a:lnTo>
                    <a:pt x="75926" y="182340"/>
                  </a:lnTo>
                  <a:lnTo>
                    <a:pt x="64763" y="181221"/>
                  </a:lnTo>
                  <a:lnTo>
                    <a:pt x="60831" y="179306"/>
                  </a:lnTo>
                  <a:lnTo>
                    <a:pt x="61719" y="176859"/>
                  </a:lnTo>
                  <a:lnTo>
                    <a:pt x="79737" y="167826"/>
                  </a:lnTo>
                  <a:lnTo>
                    <a:pt x="88361" y="164526"/>
                  </a:lnTo>
                  <a:lnTo>
                    <a:pt x="122855" y="165472"/>
                  </a:lnTo>
                  <a:lnTo>
                    <a:pt x="182499" y="176272"/>
                  </a:lnTo>
                  <a:lnTo>
                    <a:pt x="230502" y="192789"/>
                  </a:lnTo>
                  <a:lnTo>
                    <a:pt x="251194" y="206177"/>
                  </a:lnTo>
                  <a:lnTo>
                    <a:pt x="298164" y="263751"/>
                  </a:lnTo>
                  <a:lnTo>
                    <a:pt x="328076" y="315926"/>
                  </a:lnTo>
                  <a:lnTo>
                    <a:pt x="330045" y="340063"/>
                  </a:lnTo>
                  <a:lnTo>
                    <a:pt x="325851" y="365218"/>
                  </a:lnTo>
                  <a:lnTo>
                    <a:pt x="316188" y="388097"/>
                  </a:lnTo>
                  <a:lnTo>
                    <a:pt x="292005" y="415119"/>
                  </a:lnTo>
                  <a:lnTo>
                    <a:pt x="262613" y="432354"/>
                  </a:lnTo>
                  <a:lnTo>
                    <a:pt x="220499" y="439280"/>
                  </a:lnTo>
                  <a:lnTo>
                    <a:pt x="170976" y="435743"/>
                  </a:lnTo>
                  <a:lnTo>
                    <a:pt x="118651" y="422898"/>
                  </a:lnTo>
                  <a:lnTo>
                    <a:pt x="74024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2570" y="2137285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53098" y="2253098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2726" y="0"/>
                  </a:lnTo>
                  <a:lnTo>
                    <a:pt x="24585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63956" y="3740343"/>
            <a:ext cx="2084024" cy="473881"/>
            <a:chOff x="863956" y="3740343"/>
            <a:chExt cx="2084024" cy="473881"/>
          </a:xfrm>
        </p:grpSpPr>
        <p:sp>
          <p:nvSpPr>
            <p:cNvPr id="15" name="Freeform 14"/>
            <p:cNvSpPr/>
            <p:nvPr/>
          </p:nvSpPr>
          <p:spPr>
            <a:xfrm>
              <a:off x="863956" y="3748145"/>
              <a:ext cx="199423" cy="466079"/>
            </a:xfrm>
            <a:custGeom>
              <a:avLst/>
              <a:gdLst/>
              <a:ahLst/>
              <a:cxnLst/>
              <a:rect l="0" t="0" r="0" b="0"/>
              <a:pathLst>
                <a:path w="199423" h="466079">
                  <a:moveTo>
                    <a:pt x="199422" y="0"/>
                  </a:moveTo>
                  <a:lnTo>
                    <a:pt x="175375" y="9575"/>
                  </a:lnTo>
                  <a:lnTo>
                    <a:pt x="153952" y="27533"/>
                  </a:lnTo>
                  <a:lnTo>
                    <a:pt x="107794" y="86802"/>
                  </a:lnTo>
                  <a:lnTo>
                    <a:pt x="75550" y="147624"/>
                  </a:lnTo>
                  <a:lnTo>
                    <a:pt x="48622" y="207306"/>
                  </a:lnTo>
                  <a:lnTo>
                    <a:pt x="27933" y="262782"/>
                  </a:lnTo>
                  <a:lnTo>
                    <a:pt x="9972" y="318917"/>
                  </a:lnTo>
                  <a:lnTo>
                    <a:pt x="1472" y="372612"/>
                  </a:lnTo>
                  <a:lnTo>
                    <a:pt x="0" y="414300"/>
                  </a:lnTo>
                  <a:lnTo>
                    <a:pt x="5895" y="436037"/>
                  </a:lnTo>
                  <a:lnTo>
                    <a:pt x="10742" y="445109"/>
                  </a:lnTo>
                  <a:lnTo>
                    <a:pt x="25487" y="458309"/>
                  </a:lnTo>
                  <a:lnTo>
                    <a:pt x="34332" y="463467"/>
                  </a:lnTo>
                  <a:lnTo>
                    <a:pt x="56639" y="466078"/>
                  </a:lnTo>
                  <a:lnTo>
                    <a:pt x="80980" y="462169"/>
                  </a:lnTo>
                  <a:lnTo>
                    <a:pt x="135905" y="434110"/>
                  </a:lnTo>
                  <a:lnTo>
                    <a:pt x="162145" y="408215"/>
                  </a:lnTo>
                  <a:lnTo>
                    <a:pt x="187682" y="357653"/>
                  </a:lnTo>
                  <a:lnTo>
                    <a:pt x="191595" y="347230"/>
                  </a:lnTo>
                  <a:lnTo>
                    <a:pt x="191514" y="310203"/>
                  </a:lnTo>
                  <a:lnTo>
                    <a:pt x="184080" y="275186"/>
                  </a:lnTo>
                  <a:lnTo>
                    <a:pt x="168880" y="248173"/>
                  </a:lnTo>
                  <a:lnTo>
                    <a:pt x="160343" y="243827"/>
                  </a:lnTo>
                  <a:lnTo>
                    <a:pt x="138380" y="242118"/>
                  </a:lnTo>
                  <a:lnTo>
                    <a:pt x="105296" y="247733"/>
                  </a:lnTo>
                  <a:lnTo>
                    <a:pt x="78856" y="262395"/>
                  </a:lnTo>
                  <a:lnTo>
                    <a:pt x="50131" y="295546"/>
                  </a:lnTo>
                  <a:lnTo>
                    <a:pt x="3096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10514" y="3779730"/>
              <a:ext cx="26647" cy="347442"/>
            </a:xfrm>
            <a:custGeom>
              <a:avLst/>
              <a:gdLst/>
              <a:ahLst/>
              <a:cxnLst/>
              <a:rect l="0" t="0" r="0" b="0"/>
              <a:pathLst>
                <a:path w="26647" h="347442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59" y="85426"/>
                  </a:lnTo>
                  <a:lnTo>
                    <a:pt x="5284" y="134756"/>
                  </a:lnTo>
                  <a:lnTo>
                    <a:pt x="11088" y="186417"/>
                  </a:lnTo>
                  <a:lnTo>
                    <a:pt x="15124" y="247870"/>
                  </a:lnTo>
                  <a:lnTo>
                    <a:pt x="19041" y="301949"/>
                  </a:lnTo>
                  <a:lnTo>
                    <a:pt x="2664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79233" y="3895544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4" y="9065"/>
                  </a:lnTo>
                  <a:lnTo>
                    <a:pt x="84828" y="21788"/>
                  </a:lnTo>
                  <a:lnTo>
                    <a:pt x="26768" y="375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17575" y="3935383"/>
              <a:ext cx="190142" cy="165556"/>
            </a:xfrm>
            <a:custGeom>
              <a:avLst/>
              <a:gdLst/>
              <a:ahLst/>
              <a:cxnLst/>
              <a:rect l="0" t="0" r="0" b="0"/>
              <a:pathLst>
                <a:path w="190142" h="165556">
                  <a:moveTo>
                    <a:pt x="77513" y="23332"/>
                  </a:moveTo>
                  <a:lnTo>
                    <a:pt x="33550" y="37986"/>
                  </a:lnTo>
                  <a:lnTo>
                    <a:pt x="19759" y="50902"/>
                  </a:lnTo>
                  <a:lnTo>
                    <a:pt x="1374" y="87789"/>
                  </a:lnTo>
                  <a:lnTo>
                    <a:pt x="0" y="111251"/>
                  </a:lnTo>
                  <a:lnTo>
                    <a:pt x="4458" y="134937"/>
                  </a:lnTo>
                  <a:lnTo>
                    <a:pt x="14238" y="153263"/>
                  </a:lnTo>
                  <a:lnTo>
                    <a:pt x="22462" y="159085"/>
                  </a:lnTo>
                  <a:lnTo>
                    <a:pt x="44077" y="165555"/>
                  </a:lnTo>
                  <a:lnTo>
                    <a:pt x="76964" y="163608"/>
                  </a:lnTo>
                  <a:lnTo>
                    <a:pt x="118349" y="151300"/>
                  </a:lnTo>
                  <a:lnTo>
                    <a:pt x="163190" y="120888"/>
                  </a:lnTo>
                  <a:lnTo>
                    <a:pt x="177203" y="104125"/>
                  </a:lnTo>
                  <a:lnTo>
                    <a:pt x="186160" y="83806"/>
                  </a:lnTo>
                  <a:lnTo>
                    <a:pt x="190141" y="59178"/>
                  </a:lnTo>
                  <a:lnTo>
                    <a:pt x="185672" y="35754"/>
                  </a:lnTo>
                  <a:lnTo>
                    <a:pt x="181204" y="24594"/>
                  </a:lnTo>
                  <a:lnTo>
                    <a:pt x="166881" y="9075"/>
                  </a:lnTo>
                  <a:lnTo>
                    <a:pt x="158149" y="3299"/>
                  </a:lnTo>
                  <a:lnTo>
                    <a:pt x="139087" y="0"/>
                  </a:lnTo>
                  <a:lnTo>
                    <a:pt x="109098" y="2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98088" y="3740343"/>
              <a:ext cx="307695" cy="415965"/>
            </a:xfrm>
            <a:custGeom>
              <a:avLst/>
              <a:gdLst/>
              <a:ahLst/>
              <a:cxnLst/>
              <a:rect l="0" t="0" r="0" b="0"/>
              <a:pathLst>
                <a:path w="307695" h="415965">
                  <a:moveTo>
                    <a:pt x="23425" y="60444"/>
                  </a:moveTo>
                  <a:lnTo>
                    <a:pt x="13849" y="84491"/>
                  </a:lnTo>
                  <a:lnTo>
                    <a:pt x="3181" y="98818"/>
                  </a:lnTo>
                  <a:lnTo>
                    <a:pt x="570" y="100064"/>
                  </a:lnTo>
                  <a:lnTo>
                    <a:pt x="0" y="97386"/>
                  </a:lnTo>
                  <a:lnTo>
                    <a:pt x="7489" y="67871"/>
                  </a:lnTo>
                  <a:lnTo>
                    <a:pt x="22472" y="44058"/>
                  </a:lnTo>
                  <a:lnTo>
                    <a:pt x="47319" y="22184"/>
                  </a:lnTo>
                  <a:lnTo>
                    <a:pt x="76908" y="6474"/>
                  </a:lnTo>
                  <a:lnTo>
                    <a:pt x="113491" y="0"/>
                  </a:lnTo>
                  <a:lnTo>
                    <a:pt x="148377" y="3670"/>
                  </a:lnTo>
                  <a:lnTo>
                    <a:pt x="167086" y="15324"/>
                  </a:lnTo>
                  <a:lnTo>
                    <a:pt x="182031" y="32202"/>
                  </a:lnTo>
                  <a:lnTo>
                    <a:pt x="208871" y="92323"/>
                  </a:lnTo>
                  <a:lnTo>
                    <a:pt x="220237" y="137321"/>
                  </a:lnTo>
                  <a:lnTo>
                    <a:pt x="222828" y="196513"/>
                  </a:lnTo>
                  <a:lnTo>
                    <a:pt x="214935" y="248889"/>
                  </a:lnTo>
                  <a:lnTo>
                    <a:pt x="198991" y="299963"/>
                  </a:lnTo>
                  <a:lnTo>
                    <a:pt x="166864" y="354895"/>
                  </a:lnTo>
                  <a:lnTo>
                    <a:pt x="144954" y="384385"/>
                  </a:lnTo>
                  <a:lnTo>
                    <a:pt x="115585" y="401572"/>
                  </a:lnTo>
                  <a:lnTo>
                    <a:pt x="64332" y="414740"/>
                  </a:lnTo>
                  <a:lnTo>
                    <a:pt x="50697" y="415964"/>
                  </a:lnTo>
                  <a:lnTo>
                    <a:pt x="39266" y="413271"/>
                  </a:lnTo>
                  <a:lnTo>
                    <a:pt x="20327" y="400920"/>
                  </a:lnTo>
                  <a:lnTo>
                    <a:pt x="10349" y="380613"/>
                  </a:lnTo>
                  <a:lnTo>
                    <a:pt x="7689" y="368646"/>
                  </a:lnTo>
                  <a:lnTo>
                    <a:pt x="10972" y="345992"/>
                  </a:lnTo>
                  <a:lnTo>
                    <a:pt x="32143" y="302852"/>
                  </a:lnTo>
                  <a:lnTo>
                    <a:pt x="48357" y="287894"/>
                  </a:lnTo>
                  <a:lnTo>
                    <a:pt x="87361" y="268759"/>
                  </a:lnTo>
                  <a:lnTo>
                    <a:pt x="107993" y="267282"/>
                  </a:lnTo>
                  <a:lnTo>
                    <a:pt x="170853" y="282140"/>
                  </a:lnTo>
                  <a:lnTo>
                    <a:pt x="190724" y="289997"/>
                  </a:lnTo>
                  <a:lnTo>
                    <a:pt x="228783" y="310985"/>
                  </a:lnTo>
                  <a:lnTo>
                    <a:pt x="267156" y="319902"/>
                  </a:lnTo>
                  <a:lnTo>
                    <a:pt x="307694" y="3236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00580" y="383237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3192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21637" y="390607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1" y="8334"/>
                  </a:lnTo>
                  <a:lnTo>
                    <a:pt x="3580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179606" y="63171"/>
            <a:ext cx="3137493" cy="863337"/>
            <a:chOff x="3179606" y="63171"/>
            <a:chExt cx="3137493" cy="863337"/>
          </a:xfrm>
        </p:grpSpPr>
        <p:sp>
          <p:nvSpPr>
            <p:cNvPr id="23" name="Freeform 22"/>
            <p:cNvSpPr/>
            <p:nvPr/>
          </p:nvSpPr>
          <p:spPr>
            <a:xfrm>
              <a:off x="3274362" y="94756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9553" y="165005"/>
                  </a:lnTo>
                  <a:lnTo>
                    <a:pt x="10336" y="221110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44789" y="112555"/>
              <a:ext cx="330077" cy="232165"/>
            </a:xfrm>
            <a:custGeom>
              <a:avLst/>
              <a:gdLst/>
              <a:ahLst/>
              <a:cxnLst/>
              <a:rect l="0" t="0" r="0" b="0"/>
              <a:pathLst>
                <a:path w="330077" h="232165">
                  <a:moveTo>
                    <a:pt x="266485" y="34843"/>
                  </a:moveTo>
                  <a:lnTo>
                    <a:pt x="222523" y="11124"/>
                  </a:lnTo>
                  <a:lnTo>
                    <a:pt x="186649" y="0"/>
                  </a:lnTo>
                  <a:lnTo>
                    <a:pt x="140795" y="473"/>
                  </a:lnTo>
                  <a:lnTo>
                    <a:pt x="89709" y="12283"/>
                  </a:lnTo>
                  <a:lnTo>
                    <a:pt x="48943" y="35933"/>
                  </a:lnTo>
                  <a:lnTo>
                    <a:pt x="18013" y="68724"/>
                  </a:lnTo>
                  <a:lnTo>
                    <a:pt x="2051" y="98694"/>
                  </a:lnTo>
                  <a:lnTo>
                    <a:pt x="0" y="122493"/>
                  </a:lnTo>
                  <a:lnTo>
                    <a:pt x="4158" y="147498"/>
                  </a:lnTo>
                  <a:lnTo>
                    <a:pt x="13805" y="170310"/>
                  </a:lnTo>
                  <a:lnTo>
                    <a:pt x="37979" y="197294"/>
                  </a:lnTo>
                  <a:lnTo>
                    <a:pt x="77588" y="218967"/>
                  </a:lnTo>
                  <a:lnTo>
                    <a:pt x="109910" y="229649"/>
                  </a:lnTo>
                  <a:lnTo>
                    <a:pt x="147433" y="232164"/>
                  </a:lnTo>
                  <a:lnTo>
                    <a:pt x="208477" y="220026"/>
                  </a:lnTo>
                  <a:lnTo>
                    <a:pt x="253727" y="205477"/>
                  </a:lnTo>
                  <a:lnTo>
                    <a:pt x="299394" y="174586"/>
                  </a:lnTo>
                  <a:lnTo>
                    <a:pt x="324459" y="142799"/>
                  </a:lnTo>
                  <a:lnTo>
                    <a:pt x="330076" y="117139"/>
                  </a:lnTo>
                  <a:lnTo>
                    <a:pt x="327503" y="90137"/>
                  </a:lnTo>
                  <a:lnTo>
                    <a:pt x="318561" y="62538"/>
                  </a:lnTo>
                  <a:lnTo>
                    <a:pt x="303668" y="40913"/>
                  </a:lnTo>
                  <a:lnTo>
                    <a:pt x="294783" y="31871"/>
                  </a:lnTo>
                  <a:lnTo>
                    <a:pt x="272433" y="21824"/>
                  </a:lnTo>
                  <a:lnTo>
                    <a:pt x="236662" y="16168"/>
                  </a:lnTo>
                  <a:lnTo>
                    <a:pt x="203314" y="13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79606" y="452725"/>
              <a:ext cx="526426" cy="21058"/>
            </a:xfrm>
            <a:custGeom>
              <a:avLst/>
              <a:gdLst/>
              <a:ahLst/>
              <a:cxnLst/>
              <a:rect l="0" t="0" r="0" b="0"/>
              <a:pathLst>
                <a:path w="526426" h="21058">
                  <a:moveTo>
                    <a:pt x="526425" y="0"/>
                  </a:moveTo>
                  <a:lnTo>
                    <a:pt x="467808" y="9065"/>
                  </a:lnTo>
                  <a:lnTo>
                    <a:pt x="405229" y="10239"/>
                  </a:lnTo>
                  <a:lnTo>
                    <a:pt x="353904" y="10443"/>
                  </a:lnTo>
                  <a:lnTo>
                    <a:pt x="303992" y="11673"/>
                  </a:lnTo>
                  <a:lnTo>
                    <a:pt x="248261" y="18857"/>
                  </a:lnTo>
                  <a:lnTo>
                    <a:pt x="195611" y="20405"/>
                  </a:lnTo>
                  <a:lnTo>
                    <a:pt x="141797" y="20864"/>
                  </a:lnTo>
                  <a:lnTo>
                    <a:pt x="81691" y="21019"/>
                  </a:lnTo>
                  <a:lnTo>
                    <a:pt x="22202" y="210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27005" y="621181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5068" y="144850"/>
                  </a:lnTo>
                  <a:lnTo>
                    <a:pt x="667" y="20782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29841" y="598792"/>
              <a:ext cx="286719" cy="279040"/>
            </a:xfrm>
            <a:custGeom>
              <a:avLst/>
              <a:gdLst/>
              <a:ahLst/>
              <a:cxnLst/>
              <a:rect l="0" t="0" r="0" b="0"/>
              <a:pathLst>
                <a:path w="286719" h="279040">
                  <a:moveTo>
                    <a:pt x="2449" y="53974"/>
                  </a:moveTo>
                  <a:lnTo>
                    <a:pt x="56563" y="11313"/>
                  </a:lnTo>
                  <a:lnTo>
                    <a:pt x="66601" y="4476"/>
                  </a:lnTo>
                  <a:lnTo>
                    <a:pt x="90232" y="0"/>
                  </a:lnTo>
                  <a:lnTo>
                    <a:pt x="115163" y="3079"/>
                  </a:lnTo>
                  <a:lnTo>
                    <a:pt x="137942" y="12247"/>
                  </a:lnTo>
                  <a:lnTo>
                    <a:pt x="164907" y="36151"/>
                  </a:lnTo>
                  <a:lnTo>
                    <a:pt x="182126" y="65461"/>
                  </a:lnTo>
                  <a:lnTo>
                    <a:pt x="190019" y="122447"/>
                  </a:lnTo>
                  <a:lnTo>
                    <a:pt x="189047" y="165770"/>
                  </a:lnTo>
                  <a:lnTo>
                    <a:pt x="174980" y="205902"/>
                  </a:lnTo>
                  <a:lnTo>
                    <a:pt x="142441" y="249254"/>
                  </a:lnTo>
                  <a:lnTo>
                    <a:pt x="116068" y="265603"/>
                  </a:lnTo>
                  <a:lnTo>
                    <a:pt x="86026" y="277856"/>
                  </a:lnTo>
                  <a:lnTo>
                    <a:pt x="65331" y="279039"/>
                  </a:lnTo>
                  <a:lnTo>
                    <a:pt x="23448" y="270267"/>
                  </a:lnTo>
                  <a:lnTo>
                    <a:pt x="15279" y="264850"/>
                  </a:lnTo>
                  <a:lnTo>
                    <a:pt x="3082" y="249472"/>
                  </a:lnTo>
                  <a:lnTo>
                    <a:pt x="0" y="230939"/>
                  </a:lnTo>
                  <a:lnTo>
                    <a:pt x="817" y="221084"/>
                  </a:lnTo>
                  <a:lnTo>
                    <a:pt x="11082" y="203895"/>
                  </a:lnTo>
                  <a:lnTo>
                    <a:pt x="18733" y="196035"/>
                  </a:lnTo>
                  <a:lnTo>
                    <a:pt x="57446" y="179385"/>
                  </a:lnTo>
                  <a:lnTo>
                    <a:pt x="100373" y="178220"/>
                  </a:lnTo>
                  <a:lnTo>
                    <a:pt x="159407" y="191493"/>
                  </a:lnTo>
                  <a:lnTo>
                    <a:pt x="212891" y="215713"/>
                  </a:lnTo>
                  <a:lnTo>
                    <a:pt x="272669" y="238526"/>
                  </a:lnTo>
                  <a:lnTo>
                    <a:pt x="286718" y="243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69326" y="35796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21969" y="463253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8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34519" y="63171"/>
              <a:ext cx="263946" cy="302216"/>
            </a:xfrm>
            <a:custGeom>
              <a:avLst/>
              <a:gdLst/>
              <a:ahLst/>
              <a:cxnLst/>
              <a:rect l="0" t="0" r="0" b="0"/>
              <a:pathLst>
                <a:path w="263946" h="302216">
                  <a:moveTo>
                    <a:pt x="250787" y="0"/>
                  </a:moveTo>
                  <a:lnTo>
                    <a:pt x="208095" y="3119"/>
                  </a:lnTo>
                  <a:lnTo>
                    <a:pt x="154784" y="16788"/>
                  </a:lnTo>
                  <a:lnTo>
                    <a:pt x="102448" y="20213"/>
                  </a:lnTo>
                  <a:lnTo>
                    <a:pt x="64115" y="17687"/>
                  </a:lnTo>
                  <a:lnTo>
                    <a:pt x="41479" y="14880"/>
                  </a:lnTo>
                  <a:lnTo>
                    <a:pt x="19721" y="17531"/>
                  </a:lnTo>
                  <a:lnTo>
                    <a:pt x="12515" y="23386"/>
                  </a:lnTo>
                  <a:lnTo>
                    <a:pt x="4508" y="42369"/>
                  </a:lnTo>
                  <a:lnTo>
                    <a:pt x="0" y="79364"/>
                  </a:lnTo>
                  <a:lnTo>
                    <a:pt x="5185" y="100003"/>
                  </a:lnTo>
                  <a:lnTo>
                    <a:pt x="21989" y="137907"/>
                  </a:lnTo>
                  <a:lnTo>
                    <a:pt x="26895" y="142240"/>
                  </a:lnTo>
                  <a:lnTo>
                    <a:pt x="32505" y="142790"/>
                  </a:lnTo>
                  <a:lnTo>
                    <a:pt x="72390" y="128074"/>
                  </a:lnTo>
                  <a:lnTo>
                    <a:pt x="97842" y="113077"/>
                  </a:lnTo>
                  <a:lnTo>
                    <a:pt x="121200" y="108748"/>
                  </a:lnTo>
                  <a:lnTo>
                    <a:pt x="165918" y="114374"/>
                  </a:lnTo>
                  <a:lnTo>
                    <a:pt x="196784" y="124615"/>
                  </a:lnTo>
                  <a:lnTo>
                    <a:pt x="241696" y="155114"/>
                  </a:lnTo>
                  <a:lnTo>
                    <a:pt x="255715" y="171885"/>
                  </a:lnTo>
                  <a:lnTo>
                    <a:pt x="261091" y="181270"/>
                  </a:lnTo>
                  <a:lnTo>
                    <a:pt x="263945" y="204177"/>
                  </a:lnTo>
                  <a:lnTo>
                    <a:pt x="256246" y="251421"/>
                  </a:lnTo>
                  <a:lnTo>
                    <a:pt x="241226" y="278306"/>
                  </a:lnTo>
                  <a:lnTo>
                    <a:pt x="222360" y="290587"/>
                  </a:lnTo>
                  <a:lnTo>
                    <a:pt x="197208" y="298775"/>
                  </a:lnTo>
                  <a:lnTo>
                    <a:pt x="152503" y="302215"/>
                  </a:lnTo>
                  <a:lnTo>
                    <a:pt x="92859" y="294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80062" y="368497"/>
              <a:ext cx="46027" cy="136871"/>
            </a:xfrm>
            <a:custGeom>
              <a:avLst/>
              <a:gdLst/>
              <a:ahLst/>
              <a:cxnLst/>
              <a:rect l="0" t="0" r="0" b="0"/>
              <a:pathLst>
                <a:path w="46027" h="136871">
                  <a:moveTo>
                    <a:pt x="21057" y="0"/>
                  </a:moveTo>
                  <a:lnTo>
                    <a:pt x="44776" y="43963"/>
                  </a:lnTo>
                  <a:lnTo>
                    <a:pt x="46026" y="63993"/>
                  </a:lnTo>
                  <a:lnTo>
                    <a:pt x="37298" y="105447"/>
                  </a:lnTo>
                  <a:lnTo>
                    <a:pt x="31884" y="11358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35786" y="105284"/>
              <a:ext cx="205014" cy="213872"/>
            </a:xfrm>
            <a:custGeom>
              <a:avLst/>
              <a:gdLst/>
              <a:ahLst/>
              <a:cxnLst/>
              <a:rect l="0" t="0" r="0" b="0"/>
              <a:pathLst>
                <a:path w="205014" h="213872">
                  <a:moveTo>
                    <a:pt x="107488" y="0"/>
                  </a:moveTo>
                  <a:lnTo>
                    <a:pt x="63526" y="20244"/>
                  </a:lnTo>
                  <a:lnTo>
                    <a:pt x="31300" y="54562"/>
                  </a:lnTo>
                  <a:lnTo>
                    <a:pt x="10695" y="85967"/>
                  </a:lnTo>
                  <a:lnTo>
                    <a:pt x="908" y="111127"/>
                  </a:lnTo>
                  <a:lnTo>
                    <a:pt x="0" y="157189"/>
                  </a:lnTo>
                  <a:lnTo>
                    <a:pt x="12729" y="196703"/>
                  </a:lnTo>
                  <a:lnTo>
                    <a:pt x="20919" y="204835"/>
                  </a:lnTo>
                  <a:lnTo>
                    <a:pt x="42497" y="213871"/>
                  </a:lnTo>
                  <a:lnTo>
                    <a:pt x="80952" y="213368"/>
                  </a:lnTo>
                  <a:lnTo>
                    <a:pt x="134699" y="194312"/>
                  </a:lnTo>
                  <a:lnTo>
                    <a:pt x="185551" y="161145"/>
                  </a:lnTo>
                  <a:lnTo>
                    <a:pt x="197945" y="141030"/>
                  </a:lnTo>
                  <a:lnTo>
                    <a:pt x="205013" y="117663"/>
                  </a:lnTo>
                  <a:lnTo>
                    <a:pt x="204255" y="95579"/>
                  </a:lnTo>
                  <a:lnTo>
                    <a:pt x="196899" y="77185"/>
                  </a:lnTo>
                  <a:lnTo>
                    <a:pt x="184661" y="61211"/>
                  </a:lnTo>
                  <a:lnTo>
                    <a:pt x="158041" y="40234"/>
                  </a:lnTo>
                  <a:lnTo>
                    <a:pt x="95667" y="13949"/>
                  </a:lnTo>
                  <a:lnTo>
                    <a:pt x="8643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84477" y="157927"/>
              <a:ext cx="240873" cy="176965"/>
            </a:xfrm>
            <a:custGeom>
              <a:avLst/>
              <a:gdLst/>
              <a:ahLst/>
              <a:cxnLst/>
              <a:rect l="0" t="0" r="0" b="0"/>
              <a:pathLst>
                <a:path w="240873" h="176965">
                  <a:moveTo>
                    <a:pt x="111481" y="0"/>
                  </a:moveTo>
                  <a:lnTo>
                    <a:pt x="89124" y="5589"/>
                  </a:lnTo>
                  <a:lnTo>
                    <a:pt x="58453" y="25833"/>
                  </a:lnTo>
                  <a:lnTo>
                    <a:pt x="25054" y="58049"/>
                  </a:lnTo>
                  <a:lnTo>
                    <a:pt x="10289" y="81171"/>
                  </a:lnTo>
                  <a:lnTo>
                    <a:pt x="0" y="120497"/>
                  </a:lnTo>
                  <a:lnTo>
                    <a:pt x="3832" y="141682"/>
                  </a:lnTo>
                  <a:lnTo>
                    <a:pt x="8130" y="150606"/>
                  </a:lnTo>
                  <a:lnTo>
                    <a:pt x="22263" y="163642"/>
                  </a:lnTo>
                  <a:lnTo>
                    <a:pt x="30946" y="168756"/>
                  </a:lnTo>
                  <a:lnTo>
                    <a:pt x="86908" y="176964"/>
                  </a:lnTo>
                  <a:lnTo>
                    <a:pt x="148048" y="175466"/>
                  </a:lnTo>
                  <a:lnTo>
                    <a:pt x="183537" y="164294"/>
                  </a:lnTo>
                  <a:lnTo>
                    <a:pt x="204338" y="151398"/>
                  </a:lnTo>
                  <a:lnTo>
                    <a:pt x="228031" y="124407"/>
                  </a:lnTo>
                  <a:lnTo>
                    <a:pt x="238541" y="104425"/>
                  </a:lnTo>
                  <a:lnTo>
                    <a:pt x="240872" y="83846"/>
                  </a:lnTo>
                  <a:lnTo>
                    <a:pt x="236838" y="63001"/>
                  </a:lnTo>
                  <a:lnTo>
                    <a:pt x="221414" y="32705"/>
                  </a:lnTo>
                  <a:lnTo>
                    <a:pt x="208693" y="16095"/>
                  </a:lnTo>
                  <a:lnTo>
                    <a:pt x="199686" y="11900"/>
                  </a:lnTo>
                  <a:lnTo>
                    <a:pt x="15359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74765" y="147398"/>
              <a:ext cx="195410" cy="176558"/>
            </a:xfrm>
            <a:custGeom>
              <a:avLst/>
              <a:gdLst/>
              <a:ahLst/>
              <a:cxnLst/>
              <a:rect l="0" t="0" r="0" b="0"/>
              <a:pathLst>
                <a:path w="195410" h="176558">
                  <a:moveTo>
                    <a:pt x="137048" y="31586"/>
                  </a:moveTo>
                  <a:lnTo>
                    <a:pt x="120280" y="25997"/>
                  </a:lnTo>
                  <a:lnTo>
                    <a:pt x="102690" y="26372"/>
                  </a:lnTo>
                  <a:lnTo>
                    <a:pt x="83173" y="31608"/>
                  </a:lnTo>
                  <a:lnTo>
                    <a:pt x="22296" y="67299"/>
                  </a:lnTo>
                  <a:lnTo>
                    <a:pt x="5719" y="80994"/>
                  </a:lnTo>
                  <a:lnTo>
                    <a:pt x="1532" y="89091"/>
                  </a:lnTo>
                  <a:lnTo>
                    <a:pt x="0" y="107447"/>
                  </a:lnTo>
                  <a:lnTo>
                    <a:pt x="5714" y="137511"/>
                  </a:lnTo>
                  <a:lnTo>
                    <a:pt x="10888" y="145487"/>
                  </a:lnTo>
                  <a:lnTo>
                    <a:pt x="25994" y="157468"/>
                  </a:lnTo>
                  <a:lnTo>
                    <a:pt x="54231" y="170790"/>
                  </a:lnTo>
                  <a:lnTo>
                    <a:pt x="90413" y="176557"/>
                  </a:lnTo>
                  <a:lnTo>
                    <a:pt x="113982" y="171667"/>
                  </a:lnTo>
                  <a:lnTo>
                    <a:pt x="167199" y="142926"/>
                  </a:lnTo>
                  <a:lnTo>
                    <a:pt x="183984" y="129424"/>
                  </a:lnTo>
                  <a:lnTo>
                    <a:pt x="193003" y="109384"/>
                  </a:lnTo>
                  <a:lnTo>
                    <a:pt x="195409" y="97490"/>
                  </a:lnTo>
                  <a:lnTo>
                    <a:pt x="194673" y="87220"/>
                  </a:lnTo>
                  <a:lnTo>
                    <a:pt x="187615" y="69570"/>
                  </a:lnTo>
                  <a:lnTo>
                    <a:pt x="173560" y="57047"/>
                  </a:lnTo>
                  <a:lnTo>
                    <a:pt x="115499" y="23639"/>
                  </a:lnTo>
                  <a:lnTo>
                    <a:pt x="633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32621" y="421139"/>
              <a:ext cx="1284478" cy="1"/>
            </a:xfrm>
            <a:custGeom>
              <a:avLst/>
              <a:gdLst/>
              <a:ahLst/>
              <a:cxnLst/>
              <a:rect l="0" t="0" r="0" b="0"/>
              <a:pathLst>
                <a:path w="1284478" h="1">
                  <a:moveTo>
                    <a:pt x="1284477" y="0"/>
                  </a:moveTo>
                  <a:lnTo>
                    <a:pt x="1225861" y="0"/>
                  </a:lnTo>
                  <a:lnTo>
                    <a:pt x="1164451" y="0"/>
                  </a:lnTo>
                  <a:lnTo>
                    <a:pt x="1102928" y="0"/>
                  </a:lnTo>
                  <a:lnTo>
                    <a:pt x="1040385" y="0"/>
                  </a:lnTo>
                  <a:lnTo>
                    <a:pt x="991575" y="0"/>
                  </a:lnTo>
                  <a:lnTo>
                    <a:pt x="940068" y="0"/>
                  </a:lnTo>
                  <a:lnTo>
                    <a:pt x="887762" y="0"/>
                  </a:lnTo>
                  <a:lnTo>
                    <a:pt x="829630" y="0"/>
                  </a:lnTo>
                  <a:lnTo>
                    <a:pt x="773542" y="0"/>
                  </a:lnTo>
                  <a:lnTo>
                    <a:pt x="714289" y="0"/>
                  </a:lnTo>
                  <a:lnTo>
                    <a:pt x="652278" y="0"/>
                  </a:lnTo>
                  <a:lnTo>
                    <a:pt x="595041" y="0"/>
                  </a:lnTo>
                  <a:lnTo>
                    <a:pt x="535448" y="0"/>
                  </a:lnTo>
                  <a:lnTo>
                    <a:pt x="478926" y="0"/>
                  </a:lnTo>
                  <a:lnTo>
                    <a:pt x="425134" y="0"/>
                  </a:lnTo>
                  <a:lnTo>
                    <a:pt x="372151" y="0"/>
                  </a:lnTo>
                  <a:lnTo>
                    <a:pt x="319407" y="0"/>
                  </a:lnTo>
                  <a:lnTo>
                    <a:pt x="266735" y="0"/>
                  </a:lnTo>
                  <a:lnTo>
                    <a:pt x="204940" y="0"/>
                  </a:lnTo>
                  <a:lnTo>
                    <a:pt x="147674" y="0"/>
                  </a:lnTo>
                  <a:lnTo>
                    <a:pt x="91302" y="0"/>
                  </a:lnTo>
                  <a:lnTo>
                    <a:pt x="3744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12581" y="558010"/>
              <a:ext cx="153371" cy="276599"/>
            </a:xfrm>
            <a:custGeom>
              <a:avLst/>
              <a:gdLst/>
              <a:ahLst/>
              <a:cxnLst/>
              <a:rect l="0" t="0" r="0" b="0"/>
              <a:pathLst>
                <a:path w="153371" h="276599">
                  <a:moveTo>
                    <a:pt x="151667" y="0"/>
                  </a:moveTo>
                  <a:lnTo>
                    <a:pt x="127621" y="9575"/>
                  </a:lnTo>
                  <a:lnTo>
                    <a:pt x="92074" y="39403"/>
                  </a:lnTo>
                  <a:lnTo>
                    <a:pt x="49898" y="95443"/>
                  </a:lnTo>
                  <a:lnTo>
                    <a:pt x="17917" y="150609"/>
                  </a:lnTo>
                  <a:lnTo>
                    <a:pt x="0" y="209606"/>
                  </a:lnTo>
                  <a:lnTo>
                    <a:pt x="1592" y="231198"/>
                  </a:lnTo>
                  <a:lnTo>
                    <a:pt x="9318" y="249374"/>
                  </a:lnTo>
                  <a:lnTo>
                    <a:pt x="14654" y="257496"/>
                  </a:lnTo>
                  <a:lnTo>
                    <a:pt x="33061" y="269641"/>
                  </a:lnTo>
                  <a:lnTo>
                    <a:pt x="55670" y="276598"/>
                  </a:lnTo>
                  <a:lnTo>
                    <a:pt x="77416" y="275790"/>
                  </a:lnTo>
                  <a:lnTo>
                    <a:pt x="109390" y="263170"/>
                  </a:lnTo>
                  <a:lnTo>
                    <a:pt x="135501" y="244612"/>
                  </a:lnTo>
                  <a:lnTo>
                    <a:pt x="152467" y="218707"/>
                  </a:lnTo>
                  <a:lnTo>
                    <a:pt x="153370" y="210145"/>
                  </a:lnTo>
                  <a:lnTo>
                    <a:pt x="148135" y="194393"/>
                  </a:lnTo>
                  <a:lnTo>
                    <a:pt x="134889" y="182713"/>
                  </a:lnTo>
                  <a:lnTo>
                    <a:pt x="126444" y="177961"/>
                  </a:lnTo>
                  <a:lnTo>
                    <a:pt x="107701" y="175800"/>
                  </a:lnTo>
                  <a:lnTo>
                    <a:pt x="67073" y="183944"/>
                  </a:lnTo>
                  <a:lnTo>
                    <a:pt x="49339" y="196397"/>
                  </a:lnTo>
                  <a:lnTo>
                    <a:pt x="25325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48477" y="842279"/>
              <a:ext cx="32407" cy="84229"/>
            </a:xfrm>
            <a:custGeom>
              <a:avLst/>
              <a:gdLst/>
              <a:ahLst/>
              <a:cxnLst/>
              <a:rect l="0" t="0" r="0" b="0"/>
              <a:pathLst>
                <a:path w="32407" h="84229">
                  <a:moveTo>
                    <a:pt x="0" y="0"/>
                  </a:moveTo>
                  <a:lnTo>
                    <a:pt x="29308" y="29309"/>
                  </a:lnTo>
                  <a:lnTo>
                    <a:pt x="32406" y="37087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10298" y="568538"/>
              <a:ext cx="202587" cy="255708"/>
            </a:xfrm>
            <a:custGeom>
              <a:avLst/>
              <a:gdLst/>
              <a:ahLst/>
              <a:cxnLst/>
              <a:rect l="0" t="0" r="0" b="0"/>
              <a:pathLst>
                <a:path w="202587" h="255708">
                  <a:moveTo>
                    <a:pt x="122448" y="31586"/>
                  </a:moveTo>
                  <a:lnTo>
                    <a:pt x="105680" y="25997"/>
                  </a:lnTo>
                  <a:lnTo>
                    <a:pt x="88090" y="29492"/>
                  </a:lnTo>
                  <a:lnTo>
                    <a:pt x="48201" y="50799"/>
                  </a:lnTo>
                  <a:lnTo>
                    <a:pt x="33687" y="67031"/>
                  </a:lnTo>
                  <a:lnTo>
                    <a:pt x="4868" y="110256"/>
                  </a:lnTo>
                  <a:lnTo>
                    <a:pt x="0" y="133621"/>
                  </a:lnTo>
                  <a:lnTo>
                    <a:pt x="5281" y="185579"/>
                  </a:lnTo>
                  <a:lnTo>
                    <a:pt x="11102" y="208821"/>
                  </a:lnTo>
                  <a:lnTo>
                    <a:pt x="26947" y="227730"/>
                  </a:lnTo>
                  <a:lnTo>
                    <a:pt x="69659" y="253344"/>
                  </a:lnTo>
                  <a:lnTo>
                    <a:pt x="93916" y="255707"/>
                  </a:lnTo>
                  <a:lnTo>
                    <a:pt x="119126" y="251688"/>
                  </a:lnTo>
                  <a:lnTo>
                    <a:pt x="142029" y="242103"/>
                  </a:lnTo>
                  <a:lnTo>
                    <a:pt x="191892" y="194174"/>
                  </a:lnTo>
                  <a:lnTo>
                    <a:pt x="200105" y="173257"/>
                  </a:lnTo>
                  <a:lnTo>
                    <a:pt x="202586" y="147193"/>
                  </a:lnTo>
                  <a:lnTo>
                    <a:pt x="194646" y="89040"/>
                  </a:lnTo>
                  <a:lnTo>
                    <a:pt x="187291" y="66480"/>
                  </a:lnTo>
                  <a:lnTo>
                    <a:pt x="176223" y="48654"/>
                  </a:lnTo>
                  <a:lnTo>
                    <a:pt x="142819" y="19316"/>
                  </a:lnTo>
                  <a:lnTo>
                    <a:pt x="1119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11689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29937" y="558010"/>
              <a:ext cx="215775" cy="218185"/>
            </a:xfrm>
            <a:custGeom>
              <a:avLst/>
              <a:gdLst/>
              <a:ahLst/>
              <a:cxnLst/>
              <a:rect l="0" t="0" r="0" b="0"/>
              <a:pathLst>
                <a:path w="215775" h="218185">
                  <a:moveTo>
                    <a:pt x="92322" y="21057"/>
                  </a:moveTo>
                  <a:lnTo>
                    <a:pt x="49631" y="35629"/>
                  </a:lnTo>
                  <a:lnTo>
                    <a:pt x="39294" y="41300"/>
                  </a:lnTo>
                  <a:lnTo>
                    <a:pt x="24690" y="56960"/>
                  </a:lnTo>
                  <a:lnTo>
                    <a:pt x="5783" y="95609"/>
                  </a:lnTo>
                  <a:lnTo>
                    <a:pt x="0" y="132184"/>
                  </a:lnTo>
                  <a:lnTo>
                    <a:pt x="4886" y="155844"/>
                  </a:lnTo>
                  <a:lnTo>
                    <a:pt x="16027" y="176889"/>
                  </a:lnTo>
                  <a:lnTo>
                    <a:pt x="32677" y="194041"/>
                  </a:lnTo>
                  <a:lnTo>
                    <a:pt x="61781" y="211261"/>
                  </a:lnTo>
                  <a:lnTo>
                    <a:pt x="98220" y="218184"/>
                  </a:lnTo>
                  <a:lnTo>
                    <a:pt x="144050" y="212117"/>
                  </a:lnTo>
                  <a:lnTo>
                    <a:pt x="175109" y="201800"/>
                  </a:lnTo>
                  <a:lnTo>
                    <a:pt x="191897" y="190684"/>
                  </a:lnTo>
                  <a:lnTo>
                    <a:pt x="204038" y="174826"/>
                  </a:lnTo>
                  <a:lnTo>
                    <a:pt x="212163" y="154909"/>
                  </a:lnTo>
                  <a:lnTo>
                    <a:pt x="215774" y="130460"/>
                  </a:lnTo>
                  <a:lnTo>
                    <a:pt x="206630" y="90387"/>
                  </a:lnTo>
                  <a:lnTo>
                    <a:pt x="189102" y="60057"/>
                  </a:lnTo>
                  <a:lnTo>
                    <a:pt x="163502" y="36252"/>
                  </a:lnTo>
                  <a:lnTo>
                    <a:pt x="102629" y="7737"/>
                  </a:lnTo>
                  <a:lnTo>
                    <a:pt x="712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97258" y="551772"/>
              <a:ext cx="264317" cy="225021"/>
            </a:xfrm>
            <a:custGeom>
              <a:avLst/>
              <a:gdLst/>
              <a:ahLst/>
              <a:cxnLst/>
              <a:rect l="0" t="0" r="0" b="0"/>
              <a:pathLst>
                <a:path w="264317" h="225021">
                  <a:moveTo>
                    <a:pt x="161913" y="16766"/>
                  </a:moveTo>
                  <a:lnTo>
                    <a:pt x="150734" y="5588"/>
                  </a:lnTo>
                  <a:lnTo>
                    <a:pt x="129649" y="100"/>
                  </a:lnTo>
                  <a:lnTo>
                    <a:pt x="103120" y="0"/>
                  </a:lnTo>
                  <a:lnTo>
                    <a:pt x="79631" y="7755"/>
                  </a:lnTo>
                  <a:lnTo>
                    <a:pt x="44361" y="31797"/>
                  </a:lnTo>
                  <a:lnTo>
                    <a:pt x="23227" y="53325"/>
                  </a:lnTo>
                  <a:lnTo>
                    <a:pt x="1161" y="101649"/>
                  </a:lnTo>
                  <a:lnTo>
                    <a:pt x="0" y="122342"/>
                  </a:lnTo>
                  <a:lnTo>
                    <a:pt x="8788" y="164223"/>
                  </a:lnTo>
                  <a:lnTo>
                    <a:pt x="23995" y="190179"/>
                  </a:lnTo>
                  <a:lnTo>
                    <a:pt x="39785" y="202243"/>
                  </a:lnTo>
                  <a:lnTo>
                    <a:pt x="78517" y="219520"/>
                  </a:lnTo>
                  <a:lnTo>
                    <a:pt x="115106" y="225020"/>
                  </a:lnTo>
                  <a:lnTo>
                    <a:pt x="160986" y="218473"/>
                  </a:lnTo>
                  <a:lnTo>
                    <a:pt x="203844" y="202796"/>
                  </a:lnTo>
                  <a:lnTo>
                    <a:pt x="240515" y="177515"/>
                  </a:lnTo>
                  <a:lnTo>
                    <a:pt x="252609" y="157620"/>
                  </a:lnTo>
                  <a:lnTo>
                    <a:pt x="260714" y="132011"/>
                  </a:lnTo>
                  <a:lnTo>
                    <a:pt x="264316" y="101131"/>
                  </a:lnTo>
                  <a:lnTo>
                    <a:pt x="259678" y="74149"/>
                  </a:lnTo>
                  <a:lnTo>
                    <a:pt x="243912" y="42347"/>
                  </a:lnTo>
                  <a:lnTo>
                    <a:pt x="229942" y="26966"/>
                  </a:lnTo>
                  <a:lnTo>
                    <a:pt x="204686" y="12899"/>
                  </a:lnTo>
                  <a:lnTo>
                    <a:pt x="182970" y="6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982111" y="1884601"/>
            <a:ext cx="745860" cy="463254"/>
            <a:chOff x="2982111" y="1884601"/>
            <a:chExt cx="745860" cy="463254"/>
          </a:xfrm>
        </p:grpSpPr>
        <p:sp>
          <p:nvSpPr>
            <p:cNvPr id="43" name="Freeform 42"/>
            <p:cNvSpPr/>
            <p:nvPr/>
          </p:nvSpPr>
          <p:spPr>
            <a:xfrm>
              <a:off x="3184069" y="1916186"/>
              <a:ext cx="27123" cy="431669"/>
            </a:xfrm>
            <a:custGeom>
              <a:avLst/>
              <a:gdLst/>
              <a:ahLst/>
              <a:cxnLst/>
              <a:rect l="0" t="0" r="0" b="0"/>
              <a:pathLst>
                <a:path w="27123" h="431669">
                  <a:moveTo>
                    <a:pt x="6065" y="0"/>
                  </a:moveTo>
                  <a:lnTo>
                    <a:pt x="0" y="49263"/>
                  </a:lnTo>
                  <a:lnTo>
                    <a:pt x="3748" y="99344"/>
                  </a:lnTo>
                  <a:lnTo>
                    <a:pt x="5379" y="152398"/>
                  </a:lnTo>
                  <a:lnTo>
                    <a:pt x="7032" y="210881"/>
                  </a:lnTo>
                  <a:lnTo>
                    <a:pt x="13241" y="264605"/>
                  </a:lnTo>
                  <a:lnTo>
                    <a:pt x="15931" y="325272"/>
                  </a:lnTo>
                  <a:lnTo>
                    <a:pt x="23742" y="388022"/>
                  </a:lnTo>
                  <a:lnTo>
                    <a:pt x="27122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82111" y="2010943"/>
              <a:ext cx="165910" cy="199869"/>
            </a:xfrm>
            <a:custGeom>
              <a:avLst/>
              <a:gdLst/>
              <a:ahLst/>
              <a:cxnLst/>
              <a:rect l="0" t="0" r="0" b="0"/>
              <a:pathLst>
                <a:path w="165910" h="199869">
                  <a:moveTo>
                    <a:pt x="165909" y="115813"/>
                  </a:moveTo>
                  <a:lnTo>
                    <a:pt x="112035" y="151730"/>
                  </a:lnTo>
                  <a:lnTo>
                    <a:pt x="49988" y="185859"/>
                  </a:lnTo>
                  <a:lnTo>
                    <a:pt x="28991" y="198027"/>
                  </a:lnTo>
                  <a:lnTo>
                    <a:pt x="19648" y="199868"/>
                  </a:lnTo>
                  <a:lnTo>
                    <a:pt x="11080" y="198756"/>
                  </a:lnTo>
                  <a:lnTo>
                    <a:pt x="3028" y="195675"/>
                  </a:lnTo>
                  <a:lnTo>
                    <a:pt x="0" y="190111"/>
                  </a:lnTo>
                  <a:lnTo>
                    <a:pt x="321" y="182893"/>
                  </a:lnTo>
                  <a:lnTo>
                    <a:pt x="21881" y="125760"/>
                  </a:lnTo>
                  <a:lnTo>
                    <a:pt x="49467" y="63120"/>
                  </a:lnTo>
                  <a:lnTo>
                    <a:pt x="67561" y="14031"/>
                  </a:lnTo>
                  <a:lnTo>
                    <a:pt x="816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48062" y="203200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48062" y="225309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28246" y="1884601"/>
              <a:ext cx="199725" cy="376083"/>
            </a:xfrm>
            <a:custGeom>
              <a:avLst/>
              <a:gdLst/>
              <a:ahLst/>
              <a:cxnLst/>
              <a:rect l="0" t="0" r="0" b="0"/>
              <a:pathLst>
                <a:path w="199725" h="376083">
                  <a:moveTo>
                    <a:pt x="156728" y="0"/>
                  </a:moveTo>
                  <a:lnTo>
                    <a:pt x="104023" y="37086"/>
                  </a:lnTo>
                  <a:lnTo>
                    <a:pt x="58764" y="95239"/>
                  </a:lnTo>
                  <a:lnTo>
                    <a:pt x="23406" y="153051"/>
                  </a:lnTo>
                  <a:lnTo>
                    <a:pt x="4874" y="208653"/>
                  </a:lnTo>
                  <a:lnTo>
                    <a:pt x="0" y="271629"/>
                  </a:lnTo>
                  <a:lnTo>
                    <a:pt x="2275" y="312109"/>
                  </a:lnTo>
                  <a:lnTo>
                    <a:pt x="8534" y="334077"/>
                  </a:lnTo>
                  <a:lnTo>
                    <a:pt x="19114" y="351640"/>
                  </a:lnTo>
                  <a:lnTo>
                    <a:pt x="34734" y="364124"/>
                  </a:lnTo>
                  <a:lnTo>
                    <a:pt x="54545" y="372403"/>
                  </a:lnTo>
                  <a:lnTo>
                    <a:pt x="78948" y="376082"/>
                  </a:lnTo>
                  <a:lnTo>
                    <a:pt x="102271" y="371478"/>
                  </a:lnTo>
                  <a:lnTo>
                    <a:pt x="155319" y="342937"/>
                  </a:lnTo>
                  <a:lnTo>
                    <a:pt x="179837" y="320239"/>
                  </a:lnTo>
                  <a:lnTo>
                    <a:pt x="194684" y="297526"/>
                  </a:lnTo>
                  <a:lnTo>
                    <a:pt x="199724" y="274953"/>
                  </a:lnTo>
                  <a:lnTo>
                    <a:pt x="193427" y="231866"/>
                  </a:lnTo>
                  <a:lnTo>
                    <a:pt x="188213" y="223598"/>
                  </a:lnTo>
                  <a:lnTo>
                    <a:pt x="173061" y="211291"/>
                  </a:lnTo>
                  <a:lnTo>
                    <a:pt x="154628" y="208160"/>
                  </a:lnTo>
                  <a:lnTo>
                    <a:pt x="134738" y="211839"/>
                  </a:lnTo>
                  <a:lnTo>
                    <a:pt x="82906" y="239737"/>
                  </a:lnTo>
                  <a:lnTo>
                    <a:pt x="198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558632" y="3590217"/>
            <a:ext cx="1747731" cy="473784"/>
            <a:chOff x="3558632" y="3590217"/>
            <a:chExt cx="1747731" cy="473784"/>
          </a:xfrm>
        </p:grpSpPr>
        <p:sp>
          <p:nvSpPr>
            <p:cNvPr id="49" name="Freeform 48"/>
            <p:cNvSpPr/>
            <p:nvPr/>
          </p:nvSpPr>
          <p:spPr>
            <a:xfrm>
              <a:off x="3558632" y="3611274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42114" y="0"/>
                  </a:moveTo>
                  <a:lnTo>
                    <a:pt x="33049" y="58617"/>
                  </a:lnTo>
                  <a:lnTo>
                    <a:pt x="32019" y="104586"/>
                  </a:lnTo>
                  <a:lnTo>
                    <a:pt x="26124" y="160840"/>
                  </a:lnTo>
                  <a:lnTo>
                    <a:pt x="22558" y="221961"/>
                  </a:lnTo>
                  <a:lnTo>
                    <a:pt x="21502" y="284525"/>
                  </a:lnTo>
                  <a:lnTo>
                    <a:pt x="13909" y="345672"/>
                  </a:lnTo>
                  <a:lnTo>
                    <a:pt x="8077" y="40540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93786" y="3630222"/>
              <a:ext cx="254401" cy="419089"/>
            </a:xfrm>
            <a:custGeom>
              <a:avLst/>
              <a:gdLst/>
              <a:ahLst/>
              <a:cxnLst/>
              <a:rect l="0" t="0" r="0" b="0"/>
              <a:pathLst>
                <a:path w="254401" h="419089">
                  <a:moveTo>
                    <a:pt x="54359" y="75809"/>
                  </a:moveTo>
                  <a:lnTo>
                    <a:pt x="63934" y="51762"/>
                  </a:lnTo>
                  <a:lnTo>
                    <a:pt x="93762" y="16216"/>
                  </a:lnTo>
                  <a:lnTo>
                    <a:pt x="119846" y="700"/>
                  </a:lnTo>
                  <a:lnTo>
                    <a:pt x="129602" y="0"/>
                  </a:lnTo>
                  <a:lnTo>
                    <a:pt x="149801" y="5461"/>
                  </a:lnTo>
                  <a:lnTo>
                    <a:pt x="175315" y="21689"/>
                  </a:lnTo>
                  <a:lnTo>
                    <a:pt x="187275" y="40837"/>
                  </a:lnTo>
                  <a:lnTo>
                    <a:pt x="195321" y="66115"/>
                  </a:lnTo>
                  <a:lnTo>
                    <a:pt x="198681" y="113231"/>
                  </a:lnTo>
                  <a:lnTo>
                    <a:pt x="192787" y="163066"/>
                  </a:lnTo>
                  <a:lnTo>
                    <a:pt x="183435" y="222419"/>
                  </a:lnTo>
                  <a:lnTo>
                    <a:pt x="179576" y="250933"/>
                  </a:lnTo>
                  <a:lnTo>
                    <a:pt x="161155" y="304247"/>
                  </a:lnTo>
                  <a:lnTo>
                    <a:pt x="140315" y="354509"/>
                  </a:lnTo>
                  <a:lnTo>
                    <a:pt x="90761" y="408106"/>
                  </a:lnTo>
                  <a:lnTo>
                    <a:pt x="69757" y="416518"/>
                  </a:lnTo>
                  <a:lnTo>
                    <a:pt x="45995" y="419088"/>
                  </a:lnTo>
                  <a:lnTo>
                    <a:pt x="23735" y="416331"/>
                  </a:lnTo>
                  <a:lnTo>
                    <a:pt x="15225" y="411618"/>
                  </a:lnTo>
                  <a:lnTo>
                    <a:pt x="2651" y="397023"/>
                  </a:lnTo>
                  <a:lnTo>
                    <a:pt x="0" y="388217"/>
                  </a:lnTo>
                  <a:lnTo>
                    <a:pt x="173" y="369075"/>
                  </a:lnTo>
                  <a:lnTo>
                    <a:pt x="7270" y="351989"/>
                  </a:lnTo>
                  <a:lnTo>
                    <a:pt x="30889" y="321955"/>
                  </a:lnTo>
                  <a:lnTo>
                    <a:pt x="56763" y="306148"/>
                  </a:lnTo>
                  <a:lnTo>
                    <a:pt x="92246" y="299645"/>
                  </a:lnTo>
                  <a:lnTo>
                    <a:pt x="137752" y="305854"/>
                  </a:lnTo>
                  <a:lnTo>
                    <a:pt x="168755" y="316196"/>
                  </a:lnTo>
                  <a:lnTo>
                    <a:pt x="219306" y="341142"/>
                  </a:lnTo>
                  <a:lnTo>
                    <a:pt x="254400" y="3495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64082" y="3590217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10529" y="48931"/>
                  </a:lnTo>
                  <a:lnTo>
                    <a:pt x="10529" y="96777"/>
                  </a:lnTo>
                  <a:lnTo>
                    <a:pt x="7410" y="147998"/>
                  </a:lnTo>
                  <a:lnTo>
                    <a:pt x="2196" y="200219"/>
                  </a:lnTo>
                  <a:lnTo>
                    <a:pt x="651" y="252737"/>
                  </a:lnTo>
                  <a:lnTo>
                    <a:pt x="193" y="302222"/>
                  </a:lnTo>
                  <a:lnTo>
                    <a:pt x="58" y="34340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27212" y="3758673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2482" y="9065"/>
                  </a:lnTo>
                  <a:lnTo>
                    <a:pt x="109478" y="18645"/>
                  </a:lnTo>
                  <a:lnTo>
                    <a:pt x="54641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47575" y="3800787"/>
              <a:ext cx="154216" cy="166007"/>
            </a:xfrm>
            <a:custGeom>
              <a:avLst/>
              <a:gdLst/>
              <a:ahLst/>
              <a:cxnLst/>
              <a:rect l="0" t="0" r="0" b="0"/>
              <a:pathLst>
                <a:path w="154216" h="166007">
                  <a:moveTo>
                    <a:pt x="95492" y="21057"/>
                  </a:moveTo>
                  <a:lnTo>
                    <a:pt x="64210" y="30633"/>
                  </a:lnTo>
                  <a:lnTo>
                    <a:pt x="11487" y="74055"/>
                  </a:lnTo>
                  <a:lnTo>
                    <a:pt x="4394" y="80955"/>
                  </a:lnTo>
                  <a:lnTo>
                    <a:pt x="835" y="90235"/>
                  </a:lnTo>
                  <a:lnTo>
                    <a:pt x="0" y="113024"/>
                  </a:lnTo>
                  <a:lnTo>
                    <a:pt x="11696" y="146572"/>
                  </a:lnTo>
                  <a:lnTo>
                    <a:pt x="19741" y="153867"/>
                  </a:lnTo>
                  <a:lnTo>
                    <a:pt x="41158" y="161972"/>
                  </a:lnTo>
                  <a:lnTo>
                    <a:pt x="91865" y="166006"/>
                  </a:lnTo>
                  <a:lnTo>
                    <a:pt x="114937" y="162298"/>
                  </a:lnTo>
                  <a:lnTo>
                    <a:pt x="133770" y="150511"/>
                  </a:lnTo>
                  <a:lnTo>
                    <a:pt x="142068" y="142455"/>
                  </a:lnTo>
                  <a:lnTo>
                    <a:pt x="151288" y="121025"/>
                  </a:lnTo>
                  <a:lnTo>
                    <a:pt x="154215" y="95903"/>
                  </a:lnTo>
                  <a:lnTo>
                    <a:pt x="143577" y="33354"/>
                  </a:lnTo>
                  <a:lnTo>
                    <a:pt x="134021" y="17554"/>
                  </a:lnTo>
                  <a:lnTo>
                    <a:pt x="1165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85306" y="3663917"/>
              <a:ext cx="1" cy="389555"/>
            </a:xfrm>
            <a:custGeom>
              <a:avLst/>
              <a:gdLst/>
              <a:ahLst/>
              <a:cxnLst/>
              <a:rect l="0" t="0" r="0" b="0"/>
              <a:pathLst>
                <a:path w="1" h="389555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1116"/>
                  </a:lnTo>
                  <a:lnTo>
                    <a:pt x="0" y="211671"/>
                  </a:lnTo>
                  <a:lnTo>
                    <a:pt x="0" y="270947"/>
                  </a:lnTo>
                  <a:lnTo>
                    <a:pt x="0" y="325555"/>
                  </a:lnTo>
                  <a:lnTo>
                    <a:pt x="0" y="36630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56887" y="3737616"/>
              <a:ext cx="249476" cy="176466"/>
            </a:xfrm>
            <a:custGeom>
              <a:avLst/>
              <a:gdLst/>
              <a:ahLst/>
              <a:cxnLst/>
              <a:rect l="0" t="0" r="0" b="0"/>
              <a:pathLst>
                <a:path w="249476" h="176466">
                  <a:moveTo>
                    <a:pt x="249475" y="105285"/>
                  </a:moveTo>
                  <a:lnTo>
                    <a:pt x="227119" y="105285"/>
                  </a:lnTo>
                  <a:lnTo>
                    <a:pt x="172485" y="125071"/>
                  </a:lnTo>
                  <a:lnTo>
                    <a:pt x="113558" y="144892"/>
                  </a:lnTo>
                  <a:lnTo>
                    <a:pt x="54499" y="170480"/>
                  </a:lnTo>
                  <a:lnTo>
                    <a:pt x="13760" y="176465"/>
                  </a:lnTo>
                  <a:lnTo>
                    <a:pt x="5764" y="173795"/>
                  </a:lnTo>
                  <a:lnTo>
                    <a:pt x="1603" y="168506"/>
                  </a:lnTo>
                  <a:lnTo>
                    <a:pt x="0" y="161470"/>
                  </a:lnTo>
                  <a:lnTo>
                    <a:pt x="4456" y="144294"/>
                  </a:lnTo>
                  <a:lnTo>
                    <a:pt x="39578" y="83956"/>
                  </a:lnTo>
                  <a:lnTo>
                    <a:pt x="69626" y="24153"/>
                  </a:lnTo>
                  <a:lnTo>
                    <a:pt x="810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2014-02-17T14:43:57Z</dcterms:created>
  <dcterms:modified xsi:type="dcterms:W3CDTF">2014-02-17T14:44:08Z</dcterms:modified>
</cp:coreProperties>
</file>